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699" r:id="rId3"/>
    <p:sldMasterId id="2147483702" r:id="rId4"/>
    <p:sldMasterId id="2147483705" r:id="rId5"/>
    <p:sldMasterId id="2147483708" r:id="rId6"/>
    <p:sldMasterId id="2147483711" r:id="rId7"/>
    <p:sldMasterId id="2147483714" r:id="rId8"/>
    <p:sldMasterId id="2147483717" r:id="rId9"/>
    <p:sldMasterId id="2147483720" r:id="rId10"/>
    <p:sldMasterId id="2147483723" r:id="rId11"/>
  </p:sldMasterIdLst>
  <p:notesMasterIdLst>
    <p:notesMasterId r:id="rId30"/>
  </p:notesMasterIdLst>
  <p:handoutMasterIdLst>
    <p:handoutMasterId r:id="rId31"/>
  </p:handoutMasterIdLst>
  <p:sldIdLst>
    <p:sldId id="432" r:id="rId12"/>
    <p:sldId id="451" r:id="rId13"/>
    <p:sldId id="436" r:id="rId14"/>
    <p:sldId id="427" r:id="rId15"/>
    <p:sldId id="437" r:id="rId16"/>
    <p:sldId id="449" r:id="rId17"/>
    <p:sldId id="450" r:id="rId18"/>
    <p:sldId id="452" r:id="rId19"/>
    <p:sldId id="438" r:id="rId20"/>
    <p:sldId id="433" r:id="rId21"/>
    <p:sldId id="439" r:id="rId22"/>
    <p:sldId id="448" r:id="rId23"/>
    <p:sldId id="443" r:id="rId24"/>
    <p:sldId id="440" r:id="rId25"/>
    <p:sldId id="430" r:id="rId26"/>
    <p:sldId id="434" r:id="rId27"/>
    <p:sldId id="445" r:id="rId28"/>
    <p:sldId id="32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7B"/>
    <a:srgbClr val="7BB754"/>
    <a:srgbClr val="00397C"/>
    <a:srgbClr val="EA9A39"/>
    <a:srgbClr val="009999"/>
    <a:srgbClr val="E40409"/>
    <a:srgbClr val="F10004"/>
    <a:srgbClr val="D48C34"/>
    <a:srgbClr val="DE9236"/>
    <a:srgbClr val="D48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Énfasi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0" autoAdjust="0"/>
    <p:restoredTop sz="94609" autoAdjust="0"/>
  </p:normalViewPr>
  <p:slideViewPr>
    <p:cSldViewPr snapToGrid="0" snapToObjects="1">
      <p:cViewPr>
        <p:scale>
          <a:sx n="130" d="100"/>
          <a:sy n="130" d="100"/>
        </p:scale>
        <p:origin x="14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iassosa/Dropbox/CRD/CLASES/INAE%20IV%202019-II/Introduccio&#769;n_taman&#771;o%20del%20estado/Gastos%20e%20ingresos%20del%20godierno%20como%20%25%20del%20PI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iassosa/Dropbox/INAE%20IV/INAE%20IV%202019-II/Documentos%20de%20trabajo/Gastos%20e%20ingresos%20del%20godierno%20como%20%25%20del%20PI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C:\Users\Usuario\Desktop\Libro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C:\Users\Usuario\Desktop\Libro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C:\Users\Usuario\Desktop\Libro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C:\Users\Usuario\Desktop\Libro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C:\Users\Usuario\Desktop\Libro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C:\Users\Usuario\Desktop\Libro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B7B"/>
                </a:solidFill>
                <a:latin typeface="Tw Cen MT" panose="020B0602020104020603" pitchFamily="34" charset="77"/>
                <a:ea typeface="+mn-ea"/>
                <a:cs typeface="Arial" panose="020B0604020202020204" pitchFamily="34" charset="0"/>
              </a:defRPr>
            </a:pPr>
            <a:r>
              <a:rPr lang="es-MX" sz="1800" b="1" dirty="0">
                <a:solidFill>
                  <a:srgbClr val="007B7B"/>
                </a:solidFill>
                <a:latin typeface="Tw Cen MT" panose="020B0602020104020603" pitchFamily="34" charset="77"/>
              </a:rPr>
              <a:t>Gasto</a:t>
            </a:r>
            <a:r>
              <a:rPr lang="es-MX" sz="1800" b="1" baseline="0" dirty="0">
                <a:solidFill>
                  <a:srgbClr val="007B7B"/>
                </a:solidFill>
                <a:latin typeface="Tw Cen MT" panose="020B0602020104020603" pitchFamily="34" charset="77"/>
              </a:rPr>
              <a:t> del gobierno en la economía, 2016.</a:t>
            </a:r>
            <a:endParaRPr lang="es-MX" sz="1800" b="1" dirty="0">
              <a:solidFill>
                <a:srgbClr val="007B7B"/>
              </a:solidFill>
              <a:latin typeface="Tw Cen MT" panose="020B0602020104020603" pitchFamily="34" charset="77"/>
            </a:endParaRPr>
          </a:p>
        </c:rich>
      </c:tx>
      <c:layout>
        <c:manualLayout>
          <c:xMode val="edge"/>
          <c:yMode val="edge"/>
          <c:x val="1.4243905321974041E-2"/>
          <c:y val="2.619050009612727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B7B"/>
              </a:solidFill>
              <a:latin typeface="Tw Cen MT" panose="020B0602020104020603" pitchFamily="34" charset="77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2127503718596817E-2"/>
          <c:y val="0.13036067624518294"/>
          <c:w val="0.91176965221377559"/>
          <c:h val="0.659641008306363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12-6E40-AFC2-B74E5933A02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12-6E40-AFC2-B74E5933A02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12-6E40-AFC2-B74E5933A02C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12-6E40-AFC2-B74E5933A02C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12-6E40-AFC2-B74E5933A02C}"/>
              </c:ext>
            </c:extLst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12-6E40-AFC2-B74E5933A02C}"/>
              </c:ext>
            </c:extLst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C12-6E40-AFC2-B74E5933A02C}"/>
              </c:ext>
            </c:extLst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C12-6E40-AFC2-B74E5933A02C}"/>
              </c:ext>
            </c:extLst>
          </c:dPt>
          <c:dPt>
            <c:idx val="3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C12-6E40-AFC2-B74E5933A02C}"/>
              </c:ext>
            </c:extLst>
          </c:dPt>
          <c:cat>
            <c:strRef>
              <c:f>'Government expenditure'!$B$5:$B$41</c:f>
              <c:strCache>
                <c:ptCount val="37"/>
                <c:pt idx="0">
                  <c:v>Mexico</c:v>
                </c:pt>
                <c:pt idx="1">
                  <c:v>Ireland</c:v>
                </c:pt>
                <c:pt idx="2">
                  <c:v>Korea</c:v>
                </c:pt>
                <c:pt idx="3">
                  <c:v>Lithuania</c:v>
                </c:pt>
                <c:pt idx="4">
                  <c:v>Switzerland</c:v>
                </c:pt>
                <c:pt idx="5">
                  <c:v>Australia</c:v>
                </c:pt>
                <c:pt idx="6">
                  <c:v>Latvia</c:v>
                </c:pt>
                <c:pt idx="7">
                  <c:v>United States</c:v>
                </c:pt>
                <c:pt idx="8">
                  <c:v>New Zealand</c:v>
                </c:pt>
                <c:pt idx="9">
                  <c:v>Japan</c:v>
                </c:pt>
                <c:pt idx="10">
                  <c:v>Czech Republic</c:v>
                </c:pt>
                <c:pt idx="11">
                  <c:v>Israel</c:v>
                </c:pt>
                <c:pt idx="12">
                  <c:v>Estonia</c:v>
                </c:pt>
                <c:pt idx="13">
                  <c:v>Poland</c:v>
                </c:pt>
                <c:pt idx="14">
                  <c:v>Canada</c:v>
                </c:pt>
                <c:pt idx="15">
                  <c:v>Slovak Republic</c:v>
                </c:pt>
                <c:pt idx="16">
                  <c:v>United Kingdom</c:v>
                </c:pt>
                <c:pt idx="17">
                  <c:v>Luxembourg</c:v>
                </c:pt>
                <c:pt idx="18">
                  <c:v>Spain</c:v>
                </c:pt>
                <c:pt idx="19">
                  <c:v>OECD - Average</c:v>
                </c:pt>
                <c:pt idx="20">
                  <c:v>Netherlands</c:v>
                </c:pt>
                <c:pt idx="21">
                  <c:v>CostaRica</c:v>
                </c:pt>
                <c:pt idx="22">
                  <c:v>Germany</c:v>
                </c:pt>
                <c:pt idx="23">
                  <c:v>Portugal</c:v>
                </c:pt>
                <c:pt idx="24">
                  <c:v>Iceland</c:v>
                </c:pt>
                <c:pt idx="25">
                  <c:v>Slovenia</c:v>
                </c:pt>
                <c:pt idx="26">
                  <c:v>Hungary</c:v>
                </c:pt>
                <c:pt idx="27">
                  <c:v>Colombia</c:v>
                </c:pt>
                <c:pt idx="28">
                  <c:v>Italy</c:v>
                </c:pt>
                <c:pt idx="29">
                  <c:v>Sweden</c:v>
                </c:pt>
                <c:pt idx="30">
                  <c:v>Greece</c:v>
                </c:pt>
                <c:pt idx="31">
                  <c:v>Austria</c:v>
                </c:pt>
                <c:pt idx="32">
                  <c:v>Norway</c:v>
                </c:pt>
                <c:pt idx="33">
                  <c:v>Belgium</c:v>
                </c:pt>
                <c:pt idx="34">
                  <c:v>Denmark</c:v>
                </c:pt>
                <c:pt idx="35">
                  <c:v>Finland</c:v>
                </c:pt>
                <c:pt idx="36">
                  <c:v>France</c:v>
                </c:pt>
              </c:strCache>
            </c:strRef>
          </c:cat>
          <c:val>
            <c:numRef>
              <c:f>'Government expenditure'!$L$5:$L$41</c:f>
              <c:numCache>
                <c:formatCode>General</c:formatCode>
                <c:ptCount val="37"/>
                <c:pt idx="0">
                  <c:v>26.95</c:v>
                </c:pt>
                <c:pt idx="1">
                  <c:v>27.14</c:v>
                </c:pt>
                <c:pt idx="2">
                  <c:v>32.26</c:v>
                </c:pt>
                <c:pt idx="3">
                  <c:v>34.21</c:v>
                </c:pt>
                <c:pt idx="4">
                  <c:v>34.33</c:v>
                </c:pt>
                <c:pt idx="5">
                  <c:v>36.74</c:v>
                </c:pt>
                <c:pt idx="6">
                  <c:v>37.14</c:v>
                </c:pt>
                <c:pt idx="7">
                  <c:v>37.82</c:v>
                </c:pt>
                <c:pt idx="8">
                  <c:v>38.69</c:v>
                </c:pt>
                <c:pt idx="9">
                  <c:v>39.1</c:v>
                </c:pt>
                <c:pt idx="10">
                  <c:v>39.44</c:v>
                </c:pt>
                <c:pt idx="11">
                  <c:v>39.549999999999997</c:v>
                </c:pt>
                <c:pt idx="12">
                  <c:v>40.619999999999997</c:v>
                </c:pt>
                <c:pt idx="13">
                  <c:v>41.13</c:v>
                </c:pt>
                <c:pt idx="14">
                  <c:v>41.46</c:v>
                </c:pt>
                <c:pt idx="15">
                  <c:v>41.51</c:v>
                </c:pt>
                <c:pt idx="16">
                  <c:v>41.53</c:v>
                </c:pt>
                <c:pt idx="17">
                  <c:v>42.13</c:v>
                </c:pt>
                <c:pt idx="18">
                  <c:v>42.2</c:v>
                </c:pt>
                <c:pt idx="19">
                  <c:v>42.98</c:v>
                </c:pt>
                <c:pt idx="20">
                  <c:v>43.44</c:v>
                </c:pt>
                <c:pt idx="21">
                  <c:v>43.59</c:v>
                </c:pt>
                <c:pt idx="22">
                  <c:v>43.97</c:v>
                </c:pt>
                <c:pt idx="23">
                  <c:v>44.95</c:v>
                </c:pt>
                <c:pt idx="24">
                  <c:v>45.25</c:v>
                </c:pt>
                <c:pt idx="25">
                  <c:v>45.28</c:v>
                </c:pt>
                <c:pt idx="26">
                  <c:v>46.53</c:v>
                </c:pt>
                <c:pt idx="27">
                  <c:v>47.43</c:v>
                </c:pt>
                <c:pt idx="28">
                  <c:v>49.34</c:v>
                </c:pt>
                <c:pt idx="29">
                  <c:v>49.44</c:v>
                </c:pt>
                <c:pt idx="30">
                  <c:v>49.52</c:v>
                </c:pt>
                <c:pt idx="31">
                  <c:v>50.64</c:v>
                </c:pt>
                <c:pt idx="32">
                  <c:v>50.82</c:v>
                </c:pt>
                <c:pt idx="33">
                  <c:v>53.29</c:v>
                </c:pt>
                <c:pt idx="34">
                  <c:v>53.6</c:v>
                </c:pt>
                <c:pt idx="35">
                  <c:v>55.99</c:v>
                </c:pt>
                <c:pt idx="36">
                  <c:v>56.57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C12-6E40-AFC2-B74E5933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0"/>
        <c:axId val="349987760"/>
        <c:axId val="349989440"/>
      </c:barChart>
      <c:catAx>
        <c:axId val="34998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9989440"/>
        <c:crosses val="autoZero"/>
        <c:auto val="1"/>
        <c:lblAlgn val="ctr"/>
        <c:lblOffset val="100"/>
        <c:noMultiLvlLbl val="0"/>
      </c:catAx>
      <c:valAx>
        <c:axId val="34998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_tradnl" sz="1100" b="1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4998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B7B"/>
                </a:solidFill>
                <a:latin typeface="Tw Cen MT" panose="020B0602020104020603" pitchFamily="34" charset="77"/>
                <a:ea typeface="+mn-ea"/>
                <a:cs typeface="Arial" panose="020B0604020202020204" pitchFamily="34" charset="0"/>
              </a:defRPr>
            </a:pPr>
            <a:r>
              <a:rPr lang="es-ES_tradnl" sz="1800" dirty="0">
                <a:solidFill>
                  <a:srgbClr val="007B7B"/>
                </a:solidFill>
                <a:latin typeface="Tw Cen MT" panose="020B0602020104020603" pitchFamily="34" charset="77"/>
              </a:rPr>
              <a:t>Gráfico. Ingresos del gobierno como porcentaje del PIB (%)</a:t>
            </a:r>
          </a:p>
        </c:rich>
      </c:tx>
      <c:layout>
        <c:manualLayout>
          <c:xMode val="edge"/>
          <c:yMode val="edge"/>
          <c:x val="2.1119298218882736E-2"/>
          <c:y val="2.427745498993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7B7B"/>
              </a:solidFill>
              <a:latin typeface="Tw Cen MT" panose="020B0602020104020603" pitchFamily="34" charset="77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9832849459620247E-2"/>
          <c:y val="0.12961628080540616"/>
          <c:w val="0.91406428214346358"/>
          <c:h val="0.661200628473854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41-0A42-88BF-9EB8970BC9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41-0A42-88BF-9EB8970BC9C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41-0A42-88BF-9EB8970BC9CF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41-0A42-88BF-9EB8970BC9CF}"/>
              </c:ext>
            </c:extLst>
          </c:dPt>
          <c:dPt>
            <c:idx val="3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741-0A42-88BF-9EB8970BC9CF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741-0A42-88BF-9EB8970BC9CF}"/>
              </c:ext>
            </c:extLst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41-0A42-88BF-9EB8970BC9CF}"/>
              </c:ext>
            </c:extLst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41-0A42-88BF-9EB8970BC9CF}"/>
              </c:ext>
            </c:extLst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41-0A42-88BF-9EB8970BC9CF}"/>
              </c:ext>
            </c:extLst>
          </c:dPt>
          <c:cat>
            <c:strRef>
              <c:f>'Government revenues'!$B$5:$B$41</c:f>
              <c:strCache>
                <c:ptCount val="37"/>
                <c:pt idx="0">
                  <c:v>Mexico</c:v>
                </c:pt>
                <c:pt idx="1">
                  <c:v>Ireland</c:v>
                </c:pt>
                <c:pt idx="2">
                  <c:v>United States</c:v>
                </c:pt>
                <c:pt idx="3">
                  <c:v>Lithuania</c:v>
                </c:pt>
                <c:pt idx="4">
                  <c:v>Korea</c:v>
                </c:pt>
                <c:pt idx="5">
                  <c:v>Switzerland</c:v>
                </c:pt>
                <c:pt idx="6">
                  <c:v>Australia</c:v>
                </c:pt>
                <c:pt idx="7">
                  <c:v>Japan</c:v>
                </c:pt>
                <c:pt idx="8">
                  <c:v>Latvia</c:v>
                </c:pt>
                <c:pt idx="9">
                  <c:v>Israel</c:v>
                </c:pt>
                <c:pt idx="10">
                  <c:v>Spain</c:v>
                </c:pt>
                <c:pt idx="11">
                  <c:v>United Kingdom</c:v>
                </c:pt>
                <c:pt idx="12">
                  <c:v>Poland</c:v>
                </c:pt>
                <c:pt idx="13">
                  <c:v>Slovak Republic</c:v>
                </c:pt>
                <c:pt idx="14">
                  <c:v>New Zealand</c:v>
                </c:pt>
                <c:pt idx="15">
                  <c:v>Czech Republic</c:v>
                </c:pt>
                <c:pt idx="16">
                  <c:v>Estonia</c:v>
                </c:pt>
                <c:pt idx="17">
                  <c:v>Canada</c:v>
                </c:pt>
                <c:pt idx="18">
                  <c:v>  Costa Rica</c:v>
                </c:pt>
                <c:pt idx="19">
                  <c:v>OECD - Average</c:v>
                </c:pt>
                <c:pt idx="20">
                  <c:v>  Colombia</c:v>
                </c:pt>
                <c:pt idx="21">
                  <c:v>Portugal</c:v>
                </c:pt>
                <c:pt idx="22">
                  <c:v>Slovenia</c:v>
                </c:pt>
                <c:pt idx="23">
                  <c:v>Luxembourg</c:v>
                </c:pt>
                <c:pt idx="24">
                  <c:v>Netherlands</c:v>
                </c:pt>
                <c:pt idx="25">
                  <c:v>Hungary</c:v>
                </c:pt>
                <c:pt idx="26">
                  <c:v>Germany</c:v>
                </c:pt>
                <c:pt idx="27">
                  <c:v>Italy</c:v>
                </c:pt>
                <c:pt idx="28">
                  <c:v>Austria</c:v>
                </c:pt>
                <c:pt idx="29">
                  <c:v>Greece</c:v>
                </c:pt>
                <c:pt idx="30">
                  <c:v>Sweden</c:v>
                </c:pt>
                <c:pt idx="31">
                  <c:v>Belgium</c:v>
                </c:pt>
                <c:pt idx="32">
                  <c:v>France</c:v>
                </c:pt>
                <c:pt idx="33">
                  <c:v>Denmark</c:v>
                </c:pt>
                <c:pt idx="34">
                  <c:v>Finland</c:v>
                </c:pt>
                <c:pt idx="35">
                  <c:v>Norway</c:v>
                </c:pt>
                <c:pt idx="36">
                  <c:v>Iceland</c:v>
                </c:pt>
              </c:strCache>
            </c:strRef>
          </c:cat>
          <c:val>
            <c:numRef>
              <c:f>'Government revenues'!$L$5:$L$41</c:f>
              <c:numCache>
                <c:formatCode>General</c:formatCode>
                <c:ptCount val="37"/>
                <c:pt idx="0">
                  <c:v>24.25</c:v>
                </c:pt>
                <c:pt idx="1">
                  <c:v>26.63</c:v>
                </c:pt>
                <c:pt idx="2">
                  <c:v>32.880000000000003</c:v>
                </c:pt>
                <c:pt idx="3">
                  <c:v>34.47</c:v>
                </c:pt>
                <c:pt idx="4">
                  <c:v>34.64</c:v>
                </c:pt>
                <c:pt idx="5">
                  <c:v>34.659999999999997</c:v>
                </c:pt>
                <c:pt idx="6">
                  <c:v>35.299999999999997</c:v>
                </c:pt>
                <c:pt idx="7">
                  <c:v>35.67</c:v>
                </c:pt>
                <c:pt idx="8">
                  <c:v>37.200000000000003</c:v>
                </c:pt>
                <c:pt idx="9">
                  <c:v>37.44</c:v>
                </c:pt>
                <c:pt idx="10">
                  <c:v>37.700000000000003</c:v>
                </c:pt>
                <c:pt idx="11">
                  <c:v>38.56</c:v>
                </c:pt>
                <c:pt idx="12">
                  <c:v>38.78</c:v>
                </c:pt>
                <c:pt idx="13">
                  <c:v>39.299999999999997</c:v>
                </c:pt>
                <c:pt idx="14">
                  <c:v>39.880000000000003</c:v>
                </c:pt>
                <c:pt idx="15">
                  <c:v>40.159999999999997</c:v>
                </c:pt>
                <c:pt idx="16">
                  <c:v>40.33</c:v>
                </c:pt>
                <c:pt idx="17">
                  <c:v>40.369999999999997</c:v>
                </c:pt>
                <c:pt idx="18">
                  <c:v>40.61</c:v>
                </c:pt>
                <c:pt idx="19">
                  <c:v>42.37</c:v>
                </c:pt>
                <c:pt idx="20">
                  <c:v>42.52</c:v>
                </c:pt>
                <c:pt idx="21">
                  <c:v>42.97</c:v>
                </c:pt>
                <c:pt idx="22">
                  <c:v>43.34</c:v>
                </c:pt>
                <c:pt idx="23">
                  <c:v>43.74</c:v>
                </c:pt>
                <c:pt idx="24">
                  <c:v>43.81</c:v>
                </c:pt>
                <c:pt idx="25">
                  <c:v>44.87</c:v>
                </c:pt>
                <c:pt idx="26">
                  <c:v>44.98</c:v>
                </c:pt>
                <c:pt idx="27">
                  <c:v>46.87</c:v>
                </c:pt>
                <c:pt idx="28">
                  <c:v>49.04</c:v>
                </c:pt>
                <c:pt idx="29">
                  <c:v>50.15</c:v>
                </c:pt>
                <c:pt idx="30">
                  <c:v>50.62</c:v>
                </c:pt>
                <c:pt idx="31">
                  <c:v>50.81</c:v>
                </c:pt>
                <c:pt idx="32">
                  <c:v>53.17</c:v>
                </c:pt>
                <c:pt idx="33">
                  <c:v>53.19</c:v>
                </c:pt>
                <c:pt idx="34">
                  <c:v>54.19</c:v>
                </c:pt>
                <c:pt idx="35">
                  <c:v>54.82</c:v>
                </c:pt>
                <c:pt idx="36">
                  <c:v>57.82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41-0A42-88BF-9EB8970BC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20"/>
        <c:axId val="381125120"/>
        <c:axId val="381126800"/>
      </c:barChart>
      <c:catAx>
        <c:axId val="3811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81126800"/>
        <c:crosses val="autoZero"/>
        <c:auto val="1"/>
        <c:lblAlgn val="ctr"/>
        <c:lblOffset val="100"/>
        <c:noMultiLvlLbl val="0"/>
      </c:catAx>
      <c:valAx>
        <c:axId val="3811268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S_tradnl" sz="110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3811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5799722124547"/>
          <c:y val="0.10546549707602339"/>
          <c:w val="0.41212103131239047"/>
          <c:h val="0.7189771929824561"/>
        </c:manualLayout>
      </c:layout>
      <c:pieChart>
        <c:varyColors val="1"/>
        <c:ser>
          <c:idx val="0"/>
          <c:order val="0"/>
          <c:tx>
            <c:strRef>
              <c:f>'Estados Unidos'!$C$13</c:f>
              <c:strCache>
                <c:ptCount val="1"/>
                <c:pt idx="0">
                  <c:v>1993</c:v>
                </c:pt>
              </c:strCache>
            </c:strRef>
          </c:tx>
          <c:dPt>
            <c:idx val="0"/>
            <c:bubble3D val="0"/>
            <c:spPr>
              <a:solidFill>
                <a:srgbClr val="00397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C-4ADB-85E5-4BE1EB29830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C-4ADB-85E5-4BE1EB29830C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0C-4ADB-85E5-4BE1EB29830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0C-4ADB-85E5-4BE1EB29830C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0C-4ADB-85E5-4BE1EB29830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0C-4ADB-85E5-4BE1EB29830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0C-4ADB-85E5-4BE1EB29830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F0C-4ADB-85E5-4BE1EB2983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F0C-4ADB-85E5-4BE1EB29830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F0C-4ADB-85E5-4BE1EB29830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F0C-4ADB-85E5-4BE1EB298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'Estados Unidos'!$B$14:$B$21</c:f>
              <c:strCache>
                <c:ptCount val="8"/>
                <c:pt idx="0">
                  <c:v>Estados Unidos</c:v>
                </c:pt>
                <c:pt idx="1">
                  <c:v>Canadá</c:v>
                </c:pt>
                <c:pt idx="2">
                  <c:v>Alemania</c:v>
                </c:pt>
                <c:pt idx="3">
                  <c:v>Brasil</c:v>
                </c:pt>
                <c:pt idx="4">
                  <c:v>Japón </c:v>
                </c:pt>
                <c:pt idx="5">
                  <c:v>China </c:v>
                </c:pt>
                <c:pt idx="6">
                  <c:v>Reino Unido </c:v>
                </c:pt>
                <c:pt idx="7">
                  <c:v>Corea</c:v>
                </c:pt>
              </c:strCache>
            </c:strRef>
          </c:cat>
          <c:val>
            <c:numRef>
              <c:f>'Estados Unidos'!$C$14:$C$21</c:f>
              <c:numCache>
                <c:formatCode>#,##0.00</c:formatCode>
                <c:ptCount val="8"/>
                <c:pt idx="0">
                  <c:v>69.293445419289696</c:v>
                </c:pt>
                <c:pt idx="1">
                  <c:v>1.798015803201946</c:v>
                </c:pt>
                <c:pt idx="2">
                  <c:v>4.3637031200997454</c:v>
                </c:pt>
                <c:pt idx="3">
                  <c:v>1.8370266114905953</c:v>
                </c:pt>
                <c:pt idx="4">
                  <c:v>6.0102651970045811</c:v>
                </c:pt>
                <c:pt idx="5">
                  <c:v>0.59112848324447531</c:v>
                </c:pt>
                <c:pt idx="6">
                  <c:v>0.90719252216349355</c:v>
                </c:pt>
                <c:pt idx="7">
                  <c:v>1.4163218162208471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F0C-4ADB-85E5-4BE1EB298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56993314204703"/>
          <c:y val="0.87791988304093571"/>
          <c:w val="0.58393790846232729"/>
          <c:h val="9.979941520467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'Estados Unidos'!$D$13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5-4590-8A8E-44E05386F27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5-4590-8A8E-44E05386F275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05-4590-8A8E-44E05386F27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05-4590-8A8E-44E05386F275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05-4590-8A8E-44E05386F275}"/>
              </c:ext>
            </c:extLst>
          </c:dPt>
          <c:dPt>
            <c:idx val="5"/>
            <c:bubble3D val="0"/>
            <c:spPr>
              <a:solidFill>
                <a:srgbClr val="7BB7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05-4590-8A8E-44E05386F27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05-4590-8A8E-44E05386F27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05-4590-8A8E-44E05386F2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05-4590-8A8E-44E05386F27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705-4590-8A8E-44E05386F27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705-4590-8A8E-44E05386F27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705-4590-8A8E-44E05386F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'Estados Unidos'!$B$14:$B$21</c:f>
              <c:strCache>
                <c:ptCount val="8"/>
                <c:pt idx="0">
                  <c:v>Estados Unidos</c:v>
                </c:pt>
                <c:pt idx="1">
                  <c:v>Canadá</c:v>
                </c:pt>
                <c:pt idx="2">
                  <c:v>Alemania</c:v>
                </c:pt>
                <c:pt idx="3">
                  <c:v>Brasil</c:v>
                </c:pt>
                <c:pt idx="4">
                  <c:v>Japón </c:v>
                </c:pt>
                <c:pt idx="5">
                  <c:v>China </c:v>
                </c:pt>
                <c:pt idx="6">
                  <c:v>Reino Unido </c:v>
                </c:pt>
                <c:pt idx="7">
                  <c:v>Corea</c:v>
                </c:pt>
              </c:strCache>
            </c:strRef>
          </c:cat>
          <c:val>
            <c:numRef>
              <c:f>'Estados Unidos'!$D$14:$D$21</c:f>
              <c:numCache>
                <c:formatCode>#,##0.00</c:formatCode>
                <c:ptCount val="8"/>
                <c:pt idx="0">
                  <c:v>46.376559979021586</c:v>
                </c:pt>
                <c:pt idx="1">
                  <c:v>2.4883449657615202</c:v>
                </c:pt>
                <c:pt idx="2">
                  <c:v>3.5854489368051059</c:v>
                </c:pt>
                <c:pt idx="3">
                  <c:v>1.2227419461097571</c:v>
                </c:pt>
                <c:pt idx="4">
                  <c:v>4.5860831980199679</c:v>
                </c:pt>
                <c:pt idx="5">
                  <c:v>17.961011666014322</c:v>
                </c:pt>
                <c:pt idx="6">
                  <c:v>0.54983084214646383</c:v>
                </c:pt>
                <c:pt idx="7">
                  <c:v>3.5185091890369691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705-4590-8A8E-44E05386F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892381087421646"/>
          <c:y val="6.1761516253329207E-2"/>
          <c:w val="0.32484154033338003"/>
          <c:h val="0.71229378380875652"/>
        </c:manualLayout>
      </c:layout>
      <c:pieChart>
        <c:varyColors val="1"/>
        <c:ser>
          <c:idx val="0"/>
          <c:order val="0"/>
          <c:tx>
            <c:strRef>
              <c:f>'Estados Unidos'!$G$13</c:f>
              <c:strCache>
                <c:ptCount val="1"/>
                <c:pt idx="0">
                  <c:v>1993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86-4B8F-83AE-491AC7D7E4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86-4B8F-83AE-491AC7D7E4C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86-4B8F-83AE-491AC7D7E4C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86-4B8F-83AE-491AC7D7E4C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86-4B8F-83AE-491AC7D7E4C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86-4B8F-83AE-491AC7D7E4C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86-4B8F-83AE-491AC7D7E4C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386-4B8F-83AE-491AC7D7E4CD}"/>
              </c:ext>
            </c:extLst>
          </c:dPt>
          <c:cat>
            <c:strRef>
              <c:f>'Estados Unidos'!$F$14:$F$21</c:f>
              <c:strCache>
                <c:ptCount val="8"/>
                <c:pt idx="0">
                  <c:v>Estados Unidos</c:v>
                </c:pt>
                <c:pt idx="1">
                  <c:v>Canadá</c:v>
                </c:pt>
                <c:pt idx="2">
                  <c:v>Alemania</c:v>
                </c:pt>
                <c:pt idx="3">
                  <c:v>Brasil</c:v>
                </c:pt>
                <c:pt idx="4">
                  <c:v>Japón </c:v>
                </c:pt>
                <c:pt idx="5">
                  <c:v>China </c:v>
                </c:pt>
                <c:pt idx="6">
                  <c:v>Reino Unido</c:v>
                </c:pt>
                <c:pt idx="7">
                  <c:v>Corea</c:v>
                </c:pt>
              </c:strCache>
            </c:strRef>
          </c:cat>
          <c:val>
            <c:numRef>
              <c:f>'Estados Unidos'!$G$14:$G$21</c:f>
              <c:numCache>
                <c:formatCode>#,##0.00</c:formatCode>
                <c:ptCount val="8"/>
                <c:pt idx="0">
                  <c:v>82.703426743244805</c:v>
                </c:pt>
                <c:pt idx="1">
                  <c:v>3.012180549666577</c:v>
                </c:pt>
                <c:pt idx="2">
                  <c:v>0.82912539027868781</c:v>
                </c:pt>
                <c:pt idx="3">
                  <c:v>0.56469953359287672</c:v>
                </c:pt>
                <c:pt idx="4">
                  <c:v>1.3618317079751763</c:v>
                </c:pt>
                <c:pt idx="5">
                  <c:v>8.6343136876999571E-2</c:v>
                </c:pt>
                <c:pt idx="6">
                  <c:v>0.42419920595150906</c:v>
                </c:pt>
                <c:pt idx="7">
                  <c:v>5.4349920980611338E-2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86-4B8F-83AE-491AC7D7E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88755922573369"/>
          <c:y val="0.84816911956608076"/>
          <c:w val="0.56511244077426637"/>
          <c:h val="0.11889140509881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88589424761187"/>
          <c:y val="7.2911097068973904E-2"/>
          <c:w val="0.60349118110115596"/>
          <c:h val="0.84445632625285549"/>
        </c:manualLayout>
      </c:layout>
      <c:pieChart>
        <c:varyColors val="1"/>
        <c:ser>
          <c:idx val="0"/>
          <c:order val="0"/>
          <c:tx>
            <c:strRef>
              <c:f>'Estados Unidos'!$H$13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BF-4C0F-80D5-B2F2363630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BF-4C0F-80D5-B2F2363630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BF-4C0F-80D5-B2F2363630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BF-4C0F-80D5-B2F23636308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BF-4C0F-80D5-B2F23636308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3BF-4C0F-80D5-B2F23636308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3BF-4C0F-80D5-B2F23636308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3BF-4C0F-80D5-B2F236363088}"/>
              </c:ext>
            </c:extLst>
          </c:dPt>
          <c:cat>
            <c:strRef>
              <c:f>'Estados Unidos'!$F$14:$F$21</c:f>
              <c:strCache>
                <c:ptCount val="8"/>
                <c:pt idx="0">
                  <c:v>Estados Unidos</c:v>
                </c:pt>
                <c:pt idx="1">
                  <c:v>Canadá</c:v>
                </c:pt>
                <c:pt idx="2">
                  <c:v>Alemania</c:v>
                </c:pt>
                <c:pt idx="3">
                  <c:v>Brasil</c:v>
                </c:pt>
                <c:pt idx="4">
                  <c:v>Japón </c:v>
                </c:pt>
                <c:pt idx="5">
                  <c:v>China </c:v>
                </c:pt>
                <c:pt idx="6">
                  <c:v>Reino Unido</c:v>
                </c:pt>
                <c:pt idx="7">
                  <c:v>Corea</c:v>
                </c:pt>
              </c:strCache>
            </c:strRef>
          </c:cat>
          <c:val>
            <c:numRef>
              <c:f>'Estados Unidos'!$H$14:$H$21</c:f>
              <c:numCache>
                <c:formatCode>#,##0.00</c:formatCode>
                <c:ptCount val="8"/>
                <c:pt idx="0">
                  <c:v>80.915747800711983</c:v>
                </c:pt>
                <c:pt idx="1">
                  <c:v>2.7898385619908259</c:v>
                </c:pt>
                <c:pt idx="2">
                  <c:v>1.0566691055658246</c:v>
                </c:pt>
                <c:pt idx="3">
                  <c:v>0.81721841411651952</c:v>
                </c:pt>
                <c:pt idx="4">
                  <c:v>1.0105386116245636</c:v>
                </c:pt>
                <c:pt idx="5">
                  <c:v>1.4471069093585267</c:v>
                </c:pt>
                <c:pt idx="6">
                  <c:v>0.86404420825631545</c:v>
                </c:pt>
                <c:pt idx="7">
                  <c:v>0.67064378380228662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3BF-4C0F-80D5-B2F236363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3177256434709"/>
          <c:y val="3.2815830459928558E-2"/>
          <c:w val="0.86803324924489045"/>
          <c:h val="0.7953235009674221"/>
        </c:manualLayout>
      </c:layout>
      <c:lineChart>
        <c:grouping val="standard"/>
        <c:varyColors val="0"/>
        <c:ser>
          <c:idx val="0"/>
          <c:order val="0"/>
          <c:tx>
            <c:strRef>
              <c:f>USA!$D$10</c:f>
              <c:strCache>
                <c:ptCount val="1"/>
                <c:pt idx="0">
                  <c:v>Importaciones 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USA!$E$3:$AC$3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USA!$E$10:$AC$10</c:f>
              <c:numCache>
                <c:formatCode>#,##0</c:formatCode>
                <c:ptCount val="25"/>
                <c:pt idx="0">
                  <c:v>45294700</c:v>
                </c:pt>
                <c:pt idx="1">
                  <c:v>54834200</c:v>
                </c:pt>
                <c:pt idx="2">
                  <c:v>53902500</c:v>
                </c:pt>
                <c:pt idx="3">
                  <c:v>67536100.000000015</c:v>
                </c:pt>
                <c:pt idx="4">
                  <c:v>82002200</c:v>
                </c:pt>
                <c:pt idx="5">
                  <c:v>93258400</c:v>
                </c:pt>
                <c:pt idx="6">
                  <c:v>105267300</c:v>
                </c:pt>
                <c:pt idx="7">
                  <c:v>127534400</c:v>
                </c:pt>
                <c:pt idx="8">
                  <c:v>113766800</c:v>
                </c:pt>
                <c:pt idx="9">
                  <c:v>106556700</c:v>
                </c:pt>
                <c:pt idx="10">
                  <c:v>105360700</c:v>
                </c:pt>
                <c:pt idx="11">
                  <c:v>110826700</c:v>
                </c:pt>
                <c:pt idx="12">
                  <c:v>118547300</c:v>
                </c:pt>
                <c:pt idx="13">
                  <c:v>130311000</c:v>
                </c:pt>
                <c:pt idx="14">
                  <c:v>139472800</c:v>
                </c:pt>
                <c:pt idx="15">
                  <c:v>151334600</c:v>
                </c:pt>
                <c:pt idx="16">
                  <c:v>112433800</c:v>
                </c:pt>
                <c:pt idx="17">
                  <c:v>145007300</c:v>
                </c:pt>
                <c:pt idx="18">
                  <c:v>174356000</c:v>
                </c:pt>
                <c:pt idx="19">
                  <c:v>185109800</c:v>
                </c:pt>
                <c:pt idx="20">
                  <c:v>187261900</c:v>
                </c:pt>
                <c:pt idx="21">
                  <c:v>195278400</c:v>
                </c:pt>
                <c:pt idx="22">
                  <c:v>186802000</c:v>
                </c:pt>
                <c:pt idx="23">
                  <c:v>179507200</c:v>
                </c:pt>
                <c:pt idx="24">
                  <c:v>171000000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6A-4B3A-BF3C-BFECF4B44F51}"/>
            </c:ext>
          </c:extLst>
        </c:ser>
        <c:ser>
          <c:idx val="1"/>
          <c:order val="1"/>
          <c:tx>
            <c:strRef>
              <c:f>USA!$D$11</c:f>
              <c:strCache>
                <c:ptCount val="1"/>
                <c:pt idx="0">
                  <c:v>Exportaciones 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USA!$E$3:$AC$3</c:f>
              <c:numCache>
                <c:formatCode>General</c:formatCod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</c:numCache>
            </c:numRef>
          </c:cat>
          <c:val>
            <c:numRef>
              <c:f>USA!$E$11:$AC$11</c:f>
              <c:numCache>
                <c:formatCode>#,##0</c:formatCode>
                <c:ptCount val="25"/>
                <c:pt idx="0">
                  <c:v>42911500</c:v>
                </c:pt>
                <c:pt idx="1">
                  <c:v>51618600</c:v>
                </c:pt>
                <c:pt idx="2">
                  <c:v>66273600.000000007</c:v>
                </c:pt>
                <c:pt idx="3">
                  <c:v>80570000</c:v>
                </c:pt>
                <c:pt idx="4">
                  <c:v>94376900</c:v>
                </c:pt>
                <c:pt idx="5">
                  <c:v>103001800</c:v>
                </c:pt>
                <c:pt idx="6">
                  <c:v>120262000</c:v>
                </c:pt>
                <c:pt idx="7">
                  <c:v>147399900</c:v>
                </c:pt>
                <c:pt idx="8">
                  <c:v>140564400</c:v>
                </c:pt>
                <c:pt idx="9">
                  <c:v>141897600</c:v>
                </c:pt>
                <c:pt idx="10">
                  <c:v>144293400</c:v>
                </c:pt>
                <c:pt idx="11">
                  <c:v>164522000</c:v>
                </c:pt>
                <c:pt idx="12">
                  <c:v>183562800</c:v>
                </c:pt>
                <c:pt idx="13">
                  <c:v>211799400</c:v>
                </c:pt>
                <c:pt idx="14">
                  <c:v>223133300</c:v>
                </c:pt>
                <c:pt idx="15">
                  <c:v>233522700</c:v>
                </c:pt>
                <c:pt idx="16">
                  <c:v>185101100</c:v>
                </c:pt>
                <c:pt idx="17">
                  <c:v>238684400</c:v>
                </c:pt>
                <c:pt idx="18">
                  <c:v>274426500</c:v>
                </c:pt>
                <c:pt idx="19">
                  <c:v>287842000</c:v>
                </c:pt>
                <c:pt idx="20">
                  <c:v>299439100</c:v>
                </c:pt>
                <c:pt idx="21">
                  <c:v>318365500</c:v>
                </c:pt>
                <c:pt idx="22">
                  <c:v>308864600</c:v>
                </c:pt>
                <c:pt idx="23">
                  <c:v>302575700</c:v>
                </c:pt>
                <c:pt idx="24">
                  <c:v>300000000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6A-4B3A-BF3C-BFECF4B44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095104"/>
        <c:axId val="2117096736"/>
      </c:lineChart>
      <c:catAx>
        <c:axId val="211709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7096736"/>
        <c:crosses val="autoZero"/>
        <c:auto val="1"/>
        <c:lblAlgn val="ctr"/>
        <c:lblOffset val="100"/>
        <c:noMultiLvlLbl val="0"/>
      </c:catAx>
      <c:valAx>
        <c:axId val="21170967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rgbClr val="0070C0">
                <a:alpha val="90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709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 w="28575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D6000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32-4424-86AE-B0F46AC3C4D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32-4424-86AE-B0F46AC3C4DD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32-4424-86AE-B0F46AC3C4DD}"/>
              </c:ext>
            </c:extLst>
          </c:dPt>
          <c:dPt>
            <c:idx val="3"/>
            <c:bubble3D val="0"/>
            <c:spPr>
              <a:solidFill>
                <a:srgbClr val="00408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32-4424-86AE-B0F46AC3C4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FF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Cuestionarios/ensayos</c:v>
                </c:pt>
                <c:pt idx="1">
                  <c:v>Presentaciones/tareas</c:v>
                </c:pt>
                <c:pt idx="2">
                  <c:v>Presentación final</c:v>
                </c:pt>
                <c:pt idx="3">
                  <c:v>Participaciones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32-4424-86AE-B0F46AC3C4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59151555182803"/>
          <c:y val="0.19037056276004699"/>
          <c:w val="0.340691717038279"/>
          <c:h val="0.61332628273611101"/>
        </c:manualLayout>
      </c:layout>
      <c:overlay val="0"/>
      <c:txPr>
        <a:bodyPr/>
        <a:lstStyle/>
        <a:p>
          <a:pPr>
            <a:defRPr sz="1600">
              <a:latin typeface="Arial"/>
              <a:cs typeface="Arial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C899A-357B-E341-9D08-3A38B89D4F09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2A8CD74-DF83-8E48-A181-665C2020F7E4}">
      <dgm:prSet/>
      <dgm:spPr>
        <a:solidFill>
          <a:srgbClr val="004080"/>
        </a:solidFill>
      </dgm:spPr>
      <dgm:t>
        <a:bodyPr/>
        <a:lstStyle/>
        <a:p>
          <a:pPr rtl="0"/>
          <a:r>
            <a:rPr lang="es-MX" dirty="0"/>
            <a:t>Objetivo del curso</a:t>
          </a:r>
          <a:endParaRPr lang="es-ES" dirty="0"/>
        </a:p>
      </dgm:t>
    </dgm:pt>
    <dgm:pt modelId="{03D873A6-2718-064B-BE12-905DE20E433D}" type="parTrans" cxnId="{79798791-B0EC-5D44-832D-71E195AA7CE4}">
      <dgm:prSet/>
      <dgm:spPr/>
      <dgm:t>
        <a:bodyPr/>
        <a:lstStyle/>
        <a:p>
          <a:endParaRPr lang="es-MX"/>
        </a:p>
      </dgm:t>
    </dgm:pt>
    <dgm:pt modelId="{4F413676-C723-CD44-A65F-AB39EDD414E4}" type="sibTrans" cxnId="{79798791-B0EC-5D44-832D-71E195AA7CE4}">
      <dgm:prSet/>
      <dgm:spPr/>
      <dgm:t>
        <a:bodyPr/>
        <a:lstStyle/>
        <a:p>
          <a:endParaRPr lang="es-MX"/>
        </a:p>
      </dgm:t>
    </dgm:pt>
    <dgm:pt modelId="{AAD87D95-D497-4443-ABAE-B22337AC243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MX" dirty="0"/>
            <a:t>Temario </a:t>
          </a:r>
        </a:p>
      </dgm:t>
    </dgm:pt>
    <dgm:pt modelId="{AF572F33-D105-A04E-B92D-81049D465781}" type="parTrans" cxnId="{43F05555-DEA8-5E4F-A7BC-DE9CE8913B62}">
      <dgm:prSet/>
      <dgm:spPr/>
      <dgm:t>
        <a:bodyPr/>
        <a:lstStyle/>
        <a:p>
          <a:endParaRPr lang="es-MX"/>
        </a:p>
      </dgm:t>
    </dgm:pt>
    <dgm:pt modelId="{CE0BA170-E6C3-E443-B25C-E394B996DEFF}" type="sibTrans" cxnId="{43F05555-DEA8-5E4F-A7BC-DE9CE8913B62}">
      <dgm:prSet/>
      <dgm:spPr/>
      <dgm:t>
        <a:bodyPr/>
        <a:lstStyle/>
        <a:p>
          <a:endParaRPr lang="es-MX"/>
        </a:p>
      </dgm:t>
    </dgm:pt>
    <dgm:pt modelId="{431185D8-F36D-E944-B5E6-65821D3B8866}">
      <dgm:prSet/>
      <dgm:spPr>
        <a:solidFill>
          <a:srgbClr val="E60000"/>
        </a:solidFill>
      </dgm:spPr>
      <dgm:t>
        <a:bodyPr/>
        <a:lstStyle/>
        <a:p>
          <a:pPr rtl="0"/>
          <a:r>
            <a:rPr lang="es-MX" dirty="0"/>
            <a:t>Evaluación del curso</a:t>
          </a:r>
        </a:p>
      </dgm:t>
    </dgm:pt>
    <dgm:pt modelId="{41238529-9508-014F-8DA9-92B8B06B83CA}" type="parTrans" cxnId="{0C737B4C-7586-8E48-875D-ABD9C7D3302F}">
      <dgm:prSet/>
      <dgm:spPr/>
      <dgm:t>
        <a:bodyPr/>
        <a:lstStyle/>
        <a:p>
          <a:endParaRPr lang="es-MX"/>
        </a:p>
      </dgm:t>
    </dgm:pt>
    <dgm:pt modelId="{05225B07-2DAF-ED45-9F1D-034781F75AA7}" type="sibTrans" cxnId="{0C737B4C-7586-8E48-875D-ABD9C7D3302F}">
      <dgm:prSet/>
      <dgm:spPr/>
      <dgm:t>
        <a:bodyPr/>
        <a:lstStyle/>
        <a:p>
          <a:endParaRPr lang="es-MX"/>
        </a:p>
      </dgm:t>
    </dgm:pt>
    <dgm:pt modelId="{4E0758C3-4BAC-E04F-9BD8-3EAB421F8D57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s-MX" dirty="0"/>
            <a:t>Contacto</a:t>
          </a:r>
        </a:p>
      </dgm:t>
    </dgm:pt>
    <dgm:pt modelId="{831495F4-AE45-2F40-A5E5-36A88A31C8BB}" type="parTrans" cxnId="{43AAF70C-15F8-8646-8E89-19D0792592D0}">
      <dgm:prSet/>
      <dgm:spPr/>
      <dgm:t>
        <a:bodyPr/>
        <a:lstStyle/>
        <a:p>
          <a:endParaRPr lang="es-MX"/>
        </a:p>
      </dgm:t>
    </dgm:pt>
    <dgm:pt modelId="{852280DF-7D10-5D4B-B14D-768E00AC23BA}" type="sibTrans" cxnId="{43AAF70C-15F8-8646-8E89-19D0792592D0}">
      <dgm:prSet/>
      <dgm:spPr/>
      <dgm:t>
        <a:bodyPr/>
        <a:lstStyle/>
        <a:p>
          <a:endParaRPr lang="es-MX"/>
        </a:p>
      </dgm:t>
    </dgm:pt>
    <dgm:pt modelId="{31C1A354-DABC-A84A-8268-4E841C44A7D0}" type="pres">
      <dgm:prSet presAssocID="{B21C899A-357B-E341-9D08-3A38B89D4F0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05CEAA9-D001-964E-A9C6-8EFD12AF4DA4}" type="pres">
      <dgm:prSet presAssocID="{82A8CD74-DF83-8E48-A181-665C2020F7E4}" presName="parentText1" presStyleLbl="node1" presStyleIdx="0" presStyleCnt="4" custLinFactY="-28848" custLinFactNeighborX="353" custLinFactNeighborY="-100000">
        <dgm:presLayoutVars>
          <dgm:chMax/>
          <dgm:chPref val="3"/>
          <dgm:bulletEnabled val="1"/>
        </dgm:presLayoutVars>
      </dgm:prSet>
      <dgm:spPr/>
    </dgm:pt>
    <dgm:pt modelId="{DA6A7702-29CF-A84D-A46E-53C4F4D82848}" type="pres">
      <dgm:prSet presAssocID="{AAD87D95-D497-4443-ABAE-B22337AC2434}" presName="parentText2" presStyleLbl="node1" presStyleIdx="1" presStyleCnt="4" custLinFactNeighborX="430" custLinFactNeighborY="-49182">
        <dgm:presLayoutVars>
          <dgm:chMax/>
          <dgm:chPref val="3"/>
          <dgm:bulletEnabled val="1"/>
        </dgm:presLayoutVars>
      </dgm:prSet>
      <dgm:spPr/>
    </dgm:pt>
    <dgm:pt modelId="{9742393C-9CD0-F642-A309-C78A43B86236}" type="pres">
      <dgm:prSet presAssocID="{431185D8-F36D-E944-B5E6-65821D3B8866}" presName="parentText3" presStyleLbl="node1" presStyleIdx="2" presStyleCnt="4" custLinFactNeighborX="573" custLinFactNeighborY="24815">
        <dgm:presLayoutVars>
          <dgm:chMax/>
          <dgm:chPref val="3"/>
          <dgm:bulletEnabled val="1"/>
        </dgm:presLayoutVars>
      </dgm:prSet>
      <dgm:spPr/>
    </dgm:pt>
    <dgm:pt modelId="{015C4ACC-EBA5-D543-A836-2CBD218955B2}" type="pres">
      <dgm:prSet presAssocID="{4E0758C3-4BAC-E04F-9BD8-3EAB421F8D57}" presName="parentText4" presStyleLbl="node1" presStyleIdx="3" presStyleCnt="4" custLinFactNeighborX="929" custLinFactNeighborY="98831">
        <dgm:presLayoutVars>
          <dgm:chMax/>
          <dgm:chPref val="3"/>
          <dgm:bulletEnabled val="1"/>
        </dgm:presLayoutVars>
      </dgm:prSet>
      <dgm:spPr/>
    </dgm:pt>
  </dgm:ptLst>
  <dgm:cxnLst>
    <dgm:cxn modelId="{43AAF70C-15F8-8646-8E89-19D0792592D0}" srcId="{B21C899A-357B-E341-9D08-3A38B89D4F09}" destId="{4E0758C3-4BAC-E04F-9BD8-3EAB421F8D57}" srcOrd="3" destOrd="0" parTransId="{831495F4-AE45-2F40-A5E5-36A88A31C8BB}" sibTransId="{852280DF-7D10-5D4B-B14D-768E00AC23BA}"/>
    <dgm:cxn modelId="{12D8E532-EDBA-5847-8006-E663F135A4FC}" type="presOf" srcId="{431185D8-F36D-E944-B5E6-65821D3B8866}" destId="{9742393C-9CD0-F642-A309-C78A43B86236}" srcOrd="0" destOrd="0" presId="urn:microsoft.com/office/officeart/2009/3/layout/IncreasingArrowsProcess"/>
    <dgm:cxn modelId="{0C737B4C-7586-8E48-875D-ABD9C7D3302F}" srcId="{B21C899A-357B-E341-9D08-3A38B89D4F09}" destId="{431185D8-F36D-E944-B5E6-65821D3B8866}" srcOrd="2" destOrd="0" parTransId="{41238529-9508-014F-8DA9-92B8B06B83CA}" sibTransId="{05225B07-2DAF-ED45-9F1D-034781F75AA7}"/>
    <dgm:cxn modelId="{43F05555-DEA8-5E4F-A7BC-DE9CE8913B62}" srcId="{B21C899A-357B-E341-9D08-3A38B89D4F09}" destId="{AAD87D95-D497-4443-ABAE-B22337AC2434}" srcOrd="1" destOrd="0" parTransId="{AF572F33-D105-A04E-B92D-81049D465781}" sibTransId="{CE0BA170-E6C3-E443-B25C-E394B996DEFF}"/>
    <dgm:cxn modelId="{79798791-B0EC-5D44-832D-71E195AA7CE4}" srcId="{B21C899A-357B-E341-9D08-3A38B89D4F09}" destId="{82A8CD74-DF83-8E48-A181-665C2020F7E4}" srcOrd="0" destOrd="0" parTransId="{03D873A6-2718-064B-BE12-905DE20E433D}" sibTransId="{4F413676-C723-CD44-A65F-AB39EDD414E4}"/>
    <dgm:cxn modelId="{808DEE92-6322-6C4F-9827-23A039D2C8C3}" type="presOf" srcId="{AAD87D95-D497-4443-ABAE-B22337AC2434}" destId="{DA6A7702-29CF-A84D-A46E-53C4F4D82848}" srcOrd="0" destOrd="0" presId="urn:microsoft.com/office/officeart/2009/3/layout/IncreasingArrowsProcess"/>
    <dgm:cxn modelId="{B0FDDEA2-5FC6-C644-8F1D-03C0129FC091}" type="presOf" srcId="{B21C899A-357B-E341-9D08-3A38B89D4F09}" destId="{31C1A354-DABC-A84A-8268-4E841C44A7D0}" srcOrd="0" destOrd="0" presId="urn:microsoft.com/office/officeart/2009/3/layout/IncreasingArrowsProcess"/>
    <dgm:cxn modelId="{8EA205CD-3474-FC4E-B4A7-85169A51296A}" type="presOf" srcId="{4E0758C3-4BAC-E04F-9BD8-3EAB421F8D57}" destId="{015C4ACC-EBA5-D543-A836-2CBD218955B2}" srcOrd="0" destOrd="0" presId="urn:microsoft.com/office/officeart/2009/3/layout/IncreasingArrowsProcess"/>
    <dgm:cxn modelId="{6AD111E5-9684-974A-8A9C-238E6D1B789B}" type="presOf" srcId="{82A8CD74-DF83-8E48-A181-665C2020F7E4}" destId="{405CEAA9-D001-964E-A9C6-8EFD12AF4DA4}" srcOrd="0" destOrd="0" presId="urn:microsoft.com/office/officeart/2009/3/layout/IncreasingArrowsProcess"/>
    <dgm:cxn modelId="{9CD40914-873F-1142-887C-5FF42CC13CE1}" type="presParOf" srcId="{31C1A354-DABC-A84A-8268-4E841C44A7D0}" destId="{405CEAA9-D001-964E-A9C6-8EFD12AF4DA4}" srcOrd="0" destOrd="0" presId="urn:microsoft.com/office/officeart/2009/3/layout/IncreasingArrowsProcess"/>
    <dgm:cxn modelId="{FCE51F17-04D9-AF4F-A0A8-A31D5B18CB4E}" type="presParOf" srcId="{31C1A354-DABC-A84A-8268-4E841C44A7D0}" destId="{DA6A7702-29CF-A84D-A46E-53C4F4D82848}" srcOrd="1" destOrd="0" presId="urn:microsoft.com/office/officeart/2009/3/layout/IncreasingArrowsProcess"/>
    <dgm:cxn modelId="{5EBB30DE-0769-FF4D-BB98-B12D5C5897EE}" type="presParOf" srcId="{31C1A354-DABC-A84A-8268-4E841C44A7D0}" destId="{9742393C-9CD0-F642-A309-C78A43B86236}" srcOrd="2" destOrd="0" presId="urn:microsoft.com/office/officeart/2009/3/layout/IncreasingArrowsProcess"/>
    <dgm:cxn modelId="{9DB322A6-46F3-6141-AC8B-8D43D5712BDD}" type="presParOf" srcId="{31C1A354-DABC-A84A-8268-4E841C44A7D0}" destId="{015C4ACC-EBA5-D543-A836-2CBD218955B2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2C0D27-79C3-3646-96B1-AE41F1074CC0}" type="doc">
      <dgm:prSet loTypeId="urn:microsoft.com/office/officeart/2005/8/layout/lProcess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C2EAF4D-759E-3A4E-B06B-C0DBDDBD4730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papel del Estado en la economía</a:t>
          </a:r>
          <a:endParaRPr lang="es-E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FC9873F-F1F7-334B-A05F-586ECFFEB3F8}" type="parTrans" cxnId="{6CFEA4BA-5BA0-5847-AC41-920552D8654D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DD74E183-7A40-9144-BAAC-DFB1DF6ACBF6}" type="sibTrans" cxnId="{6CFEA4BA-5BA0-5847-AC41-920552D8654D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B77236B8-6282-3D4B-A795-180B32DACDA5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ejercicio de planificación en México</a:t>
          </a:r>
          <a:endParaRPr lang="es-E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35D4C0F-7885-A044-BEF2-CD4E8209B231}" type="parTrans" cxnId="{FC7512EA-5E1A-4747-BE52-A8FA243772FC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431579F4-AD65-5349-B63F-47A812F23FB0}" type="sibTrans" cxnId="{FC7512EA-5E1A-4747-BE52-A8FA243772FC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FD6D8105-50A0-B548-96EC-7F519950510D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Teoría del comercio internacional</a:t>
          </a:r>
          <a:endParaRPr lang="es-E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3ADD6AF-0586-C445-B642-0E0772CA6B60}" type="parTrans" cxnId="{4F12A85A-BE0C-294F-9D29-FFDFB1DD4925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2F20A2A6-20E0-074C-99D4-DABE95145A32}" type="sibTrans" cxnId="{4F12A85A-BE0C-294F-9D29-FFDFB1DD4925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6C95353E-F766-4FCB-B51E-0C3FE50C2902}">
      <dgm:prSet phldrT="[Texto]" custT="1"/>
      <dgm:spPr/>
      <dgm:t>
        <a:bodyPr/>
        <a:lstStyle/>
        <a:p>
          <a:r>
            <a:rPr lang="es-MX" sz="1200" b="1">
              <a:latin typeface="Arial" pitchFamily="34" charset="0"/>
              <a:cs typeface="Arial" pitchFamily="34" charset="0"/>
            </a:rPr>
            <a:t>1. ¿Qué es el Estado?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CD25E22A-EE41-432E-A5D5-DD130976860A}" type="parTrans" cxnId="{7999D760-84C4-4E5B-82F4-78EAA167F96B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CF49768D-ABBB-46BD-A7DB-182E5860ECFE}" type="sibTrans" cxnId="{7999D760-84C4-4E5B-82F4-78EAA167F96B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4F28DE0-7704-4A60-A509-BEE09BDA930C}">
      <dgm:prSet phldrT="[Texto]"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2. La intervención del Estado en la economía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00494AC1-9114-4A6A-89C6-B2F789D1CAF9}" type="parTrans" cxnId="{13A5E0B8-3E7E-4E44-981D-7C978F38395D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7718B7F4-0AA1-4E9D-BB48-288DC1943857}" type="sibTrans" cxnId="{13A5E0B8-3E7E-4E44-981D-7C978F38395D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83EF2A3E-96A7-4414-9861-F9896246A160}">
      <dgm:prSet phldrT="[Texto]"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3. Visión teórica sobre el papel del Estado en la economía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6BCAEDB5-CF47-49D6-8E95-2B183FDF89CC}" type="parTrans" cxnId="{3F851A5E-3959-406D-9845-40A55341CFFF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4D31290E-E2D3-4A80-8FCF-10DF822F67D4}" type="sibTrans" cxnId="{3F851A5E-3959-406D-9845-40A55341CFFF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BCE645B6-7320-4A37-AD2A-B796E88BFE9C}">
      <dgm:prSet phldrT="[Texto]" custT="1"/>
      <dgm:spPr/>
      <dgm:t>
        <a:bodyPr/>
        <a:lstStyle/>
        <a:p>
          <a:r>
            <a:rPr lang="es-MX" sz="1200" b="1" dirty="0">
              <a:latin typeface="Arial" pitchFamily="34" charset="0"/>
              <a:cs typeface="Arial" pitchFamily="34" charset="0"/>
            </a:rPr>
            <a:t>1. Planeación multinivel 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2276B1AE-49E1-4A23-B6EF-82E0228A0730}" type="parTrans" cxnId="{E1DB606D-240B-4171-A83C-031C2985BD3D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D3CC2605-1BF4-42D3-B85C-C8E4FA99E489}" type="sibTrans" cxnId="{E1DB606D-240B-4171-A83C-031C2985BD3D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816C7999-2DE9-4B1C-95AD-53781C649941}">
      <dgm:prSet phldrT="[Texto]" custT="1"/>
      <dgm:spPr/>
      <dgm:t>
        <a:bodyPr/>
        <a:lstStyle/>
        <a:p>
          <a:r>
            <a:rPr lang="es-MX" sz="1100" b="1">
              <a:latin typeface="Arial" pitchFamily="34" charset="0"/>
              <a:cs typeface="Arial" pitchFamily="34" charset="0"/>
            </a:rPr>
            <a:t>1. ¿Qué es el comercio internacional?</a:t>
          </a:r>
          <a:endParaRPr lang="es-ES" sz="1100" b="1" dirty="0">
            <a:latin typeface="Arial" pitchFamily="34" charset="0"/>
            <a:cs typeface="Arial" pitchFamily="34" charset="0"/>
          </a:endParaRPr>
        </a:p>
      </dgm:t>
    </dgm:pt>
    <dgm:pt modelId="{23D7727D-0348-4539-B470-A3FD5394AD1B}" type="parTrans" cxnId="{3CF47F61-16F4-4682-A716-937BA825734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55A2B7EA-3990-44C8-A3CA-3D7E02685199}" type="sibTrans" cxnId="{3CF47F61-16F4-4682-A716-937BA825734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02019D3-3518-0F4E-BF22-5882938C9816}">
      <dgm:prSet phldrT="[Texto]" custT="1"/>
      <dgm:spPr/>
      <dgm:t>
        <a:bodyPr/>
        <a:lstStyle/>
        <a:p>
          <a:r>
            <a:rPr lang="es-ES" sz="1200" b="1" dirty="0">
              <a:latin typeface="Arial" pitchFamily="34" charset="0"/>
              <a:cs typeface="Arial" pitchFamily="34" charset="0"/>
            </a:rPr>
            <a:t>2. Planeación para el desarrollo</a:t>
          </a:r>
        </a:p>
      </dgm:t>
    </dgm:pt>
    <dgm:pt modelId="{619C5578-26D5-B94F-893A-687BA9798F7B}" type="parTrans" cxnId="{5AEAC1B7-05EB-2245-A65D-B08018644F39}">
      <dgm:prSet/>
      <dgm:spPr/>
      <dgm:t>
        <a:bodyPr/>
        <a:lstStyle/>
        <a:p>
          <a:endParaRPr lang="es-MX"/>
        </a:p>
      </dgm:t>
    </dgm:pt>
    <dgm:pt modelId="{56EF993C-C26D-034A-83CF-726E89F8ED11}" type="sibTrans" cxnId="{5AEAC1B7-05EB-2245-A65D-B08018644F39}">
      <dgm:prSet/>
      <dgm:spPr/>
      <dgm:t>
        <a:bodyPr/>
        <a:lstStyle/>
        <a:p>
          <a:endParaRPr lang="es-MX"/>
        </a:p>
      </dgm:t>
    </dgm:pt>
    <dgm:pt modelId="{BE47A560-9B1A-EB49-9704-05C5CB209BFA}">
      <dgm:prSet phldrT="[Texto]" custT="1"/>
      <dgm:spPr/>
      <dgm:t>
        <a:bodyPr/>
        <a:lstStyle/>
        <a:p>
          <a:r>
            <a:rPr lang="es-ES" sz="1100" b="1">
              <a:latin typeface="Arial" pitchFamily="34" charset="0"/>
              <a:cs typeface="Arial" pitchFamily="34" charset="0"/>
            </a:rPr>
            <a:t>2. Variables macroeconómicas en el comercio internacional</a:t>
          </a:r>
          <a:endParaRPr lang="es-ES" sz="1100" b="1" dirty="0">
            <a:latin typeface="Arial" pitchFamily="34" charset="0"/>
            <a:cs typeface="Arial" pitchFamily="34" charset="0"/>
          </a:endParaRPr>
        </a:p>
      </dgm:t>
    </dgm:pt>
    <dgm:pt modelId="{93B2C9AF-72DB-E145-8A80-E6531EFBAF80}" type="parTrans" cxnId="{464BB12D-F242-FD4E-8BA4-288C10F295CC}">
      <dgm:prSet/>
      <dgm:spPr/>
      <dgm:t>
        <a:bodyPr/>
        <a:lstStyle/>
        <a:p>
          <a:endParaRPr lang="es-ES"/>
        </a:p>
      </dgm:t>
    </dgm:pt>
    <dgm:pt modelId="{5E4EFD44-E586-7E47-A174-1CFD38529925}" type="sibTrans" cxnId="{464BB12D-F242-FD4E-8BA4-288C10F295CC}">
      <dgm:prSet/>
      <dgm:spPr/>
      <dgm:t>
        <a:bodyPr/>
        <a:lstStyle/>
        <a:p>
          <a:endParaRPr lang="es-ES"/>
        </a:p>
      </dgm:t>
    </dgm:pt>
    <dgm:pt modelId="{C4497AA9-872F-9646-8AAB-7A0D65E2383D}">
      <dgm:prSet phldrT="[Texto]" custT="1"/>
      <dgm:spPr/>
      <dgm:t>
        <a:bodyPr/>
        <a:lstStyle/>
        <a:p>
          <a:r>
            <a:rPr lang="es-ES" sz="1200" b="1" dirty="0">
              <a:latin typeface="Arial" pitchFamily="34" charset="0"/>
              <a:cs typeface="Arial" pitchFamily="34" charset="0"/>
            </a:rPr>
            <a:t>4. El resultado de la intervención Estatal</a:t>
          </a:r>
        </a:p>
      </dgm:t>
    </dgm:pt>
    <dgm:pt modelId="{47D96C72-7A6B-A144-A2C7-40A476C01143}" type="parTrans" cxnId="{88E9BE65-C056-2140-A35E-A617C986A34B}">
      <dgm:prSet/>
      <dgm:spPr/>
      <dgm:t>
        <a:bodyPr/>
        <a:lstStyle/>
        <a:p>
          <a:endParaRPr lang="es-ES"/>
        </a:p>
      </dgm:t>
    </dgm:pt>
    <dgm:pt modelId="{44D234DF-7B01-2B45-B2DC-F9C95F039904}" type="sibTrans" cxnId="{88E9BE65-C056-2140-A35E-A617C986A34B}">
      <dgm:prSet/>
      <dgm:spPr/>
      <dgm:t>
        <a:bodyPr/>
        <a:lstStyle/>
        <a:p>
          <a:endParaRPr lang="es-ES"/>
        </a:p>
      </dgm:t>
    </dgm:pt>
    <dgm:pt modelId="{C465523C-BE82-2643-8D09-1FCC75543D76}">
      <dgm:prSet phldrT="[Texto]" custT="1"/>
      <dgm:spPr/>
      <dgm:t>
        <a:bodyPr/>
        <a:lstStyle/>
        <a:p>
          <a:r>
            <a:rPr lang="es-ES" sz="1200" b="1">
              <a:latin typeface="Arial" pitchFamily="34" charset="0"/>
              <a:cs typeface="Arial" pitchFamily="34" charset="0"/>
            </a:rPr>
            <a:t>5. La experiencia internacional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93245C5A-98FE-9F46-81C9-40B315D7F5E9}" type="parTrans" cxnId="{88BDA045-7519-474C-B7AA-11F82EBAD377}">
      <dgm:prSet/>
      <dgm:spPr/>
      <dgm:t>
        <a:bodyPr/>
        <a:lstStyle/>
        <a:p>
          <a:endParaRPr lang="es-ES"/>
        </a:p>
      </dgm:t>
    </dgm:pt>
    <dgm:pt modelId="{884F1756-5B88-6C47-9CA0-A768D987EFFB}" type="sibTrans" cxnId="{88BDA045-7519-474C-B7AA-11F82EBAD377}">
      <dgm:prSet/>
      <dgm:spPr/>
      <dgm:t>
        <a:bodyPr/>
        <a:lstStyle/>
        <a:p>
          <a:endParaRPr lang="es-ES"/>
        </a:p>
      </dgm:t>
    </dgm:pt>
    <dgm:pt modelId="{BD9595D8-1CD9-4D49-BD3C-76A5130C5A20}">
      <dgm:prSet phldrT="[Texto]" custT="1"/>
      <dgm:spPr/>
      <dgm:t>
        <a:bodyPr/>
        <a:lstStyle/>
        <a:p>
          <a:r>
            <a:rPr lang="es-ES" sz="1200" b="1">
              <a:latin typeface="Arial" pitchFamily="34" charset="0"/>
              <a:cs typeface="Arial" pitchFamily="34" charset="0"/>
            </a:rPr>
            <a:t>6. La reestructuración del Estado en el siglo XXI</a:t>
          </a:r>
          <a:endParaRPr lang="es-ES" sz="1200" b="1" dirty="0">
            <a:latin typeface="Arial" pitchFamily="34" charset="0"/>
            <a:cs typeface="Arial" pitchFamily="34" charset="0"/>
          </a:endParaRPr>
        </a:p>
      </dgm:t>
    </dgm:pt>
    <dgm:pt modelId="{FEE0BCC3-B7CE-FD4A-8DFF-EB13B19CAE53}" type="parTrans" cxnId="{86A27643-12D4-F349-BC37-AF80DC2A97EB}">
      <dgm:prSet/>
      <dgm:spPr/>
      <dgm:t>
        <a:bodyPr/>
        <a:lstStyle/>
        <a:p>
          <a:endParaRPr lang="es-ES"/>
        </a:p>
      </dgm:t>
    </dgm:pt>
    <dgm:pt modelId="{527A3A20-BECE-CF42-AD59-3F98232FB27F}" type="sibTrans" cxnId="{86A27643-12D4-F349-BC37-AF80DC2A97EB}">
      <dgm:prSet/>
      <dgm:spPr/>
      <dgm:t>
        <a:bodyPr/>
        <a:lstStyle/>
        <a:p>
          <a:endParaRPr lang="es-ES"/>
        </a:p>
      </dgm:t>
    </dgm:pt>
    <dgm:pt modelId="{AA0A13D7-09DF-AB43-BEDA-CE5E5D923579}">
      <dgm:prSet phldrT="[Texto]" custT="1"/>
      <dgm:spPr/>
      <dgm:t>
        <a:bodyPr/>
        <a:lstStyle/>
        <a:p>
          <a:r>
            <a:rPr lang="es-ES" sz="1100" b="1">
              <a:latin typeface="Arial" pitchFamily="34" charset="0"/>
              <a:cs typeface="Arial" pitchFamily="34" charset="0"/>
            </a:rPr>
            <a:t>3. Política internacional de comercio</a:t>
          </a:r>
          <a:endParaRPr lang="es-ES" sz="1100" b="1" dirty="0">
            <a:latin typeface="Arial" pitchFamily="34" charset="0"/>
            <a:cs typeface="Arial" pitchFamily="34" charset="0"/>
          </a:endParaRPr>
        </a:p>
      </dgm:t>
    </dgm:pt>
    <dgm:pt modelId="{77ABA97D-77CF-F443-AF53-EC808C616D94}" type="parTrans" cxnId="{15789AC3-B513-6B46-A446-DCD20AD79BBD}">
      <dgm:prSet/>
      <dgm:spPr/>
      <dgm:t>
        <a:bodyPr/>
        <a:lstStyle/>
        <a:p>
          <a:endParaRPr lang="es-ES"/>
        </a:p>
      </dgm:t>
    </dgm:pt>
    <dgm:pt modelId="{7F32C531-FBE7-0B4B-87AA-6CF71FD5F0B0}" type="sibTrans" cxnId="{15789AC3-B513-6B46-A446-DCD20AD79BBD}">
      <dgm:prSet/>
      <dgm:spPr/>
      <dgm:t>
        <a:bodyPr/>
        <a:lstStyle/>
        <a:p>
          <a:endParaRPr lang="es-ES"/>
        </a:p>
      </dgm:t>
    </dgm:pt>
    <dgm:pt modelId="{10A98E73-386E-6F4B-A651-80FE7A95E144}">
      <dgm:prSet phldrT="[Texto]" custT="1"/>
      <dgm:spPr/>
      <dgm:t>
        <a:bodyPr/>
        <a:lstStyle/>
        <a:p>
          <a:r>
            <a:rPr lang="es-ES" sz="1100" b="1">
              <a:latin typeface="Arial" pitchFamily="34" charset="0"/>
              <a:cs typeface="Arial" pitchFamily="34" charset="0"/>
            </a:rPr>
            <a:t>4. Las instituciones del comercio internacional</a:t>
          </a:r>
          <a:endParaRPr lang="es-ES" sz="1100" b="1" dirty="0">
            <a:latin typeface="Arial" pitchFamily="34" charset="0"/>
            <a:cs typeface="Arial" pitchFamily="34" charset="0"/>
          </a:endParaRPr>
        </a:p>
      </dgm:t>
    </dgm:pt>
    <dgm:pt modelId="{0FC58F0A-5B64-1248-A35A-E73B19C5AAFC}" type="parTrans" cxnId="{2225A5CE-3C64-F741-B6B1-3C1D3CECDB5F}">
      <dgm:prSet/>
      <dgm:spPr/>
      <dgm:t>
        <a:bodyPr/>
        <a:lstStyle/>
        <a:p>
          <a:endParaRPr lang="es-ES"/>
        </a:p>
      </dgm:t>
    </dgm:pt>
    <dgm:pt modelId="{60B5AFFE-8F44-6F44-9B0F-3B4F764AB7D0}" type="sibTrans" cxnId="{2225A5CE-3C64-F741-B6B1-3C1D3CECDB5F}">
      <dgm:prSet/>
      <dgm:spPr/>
      <dgm:t>
        <a:bodyPr/>
        <a:lstStyle/>
        <a:p>
          <a:endParaRPr lang="es-ES"/>
        </a:p>
      </dgm:t>
    </dgm:pt>
    <dgm:pt modelId="{146A8D90-E938-D54B-BB78-43FA7C1F62CB}">
      <dgm:prSet phldrT="[Texto]" custT="1"/>
      <dgm:spPr/>
      <dgm:t>
        <a:bodyPr/>
        <a:lstStyle/>
        <a:p>
          <a:r>
            <a:rPr lang="es-ES" sz="1100" b="1">
              <a:latin typeface="Arial" pitchFamily="34" charset="0"/>
              <a:cs typeface="Arial" pitchFamily="34" charset="0"/>
            </a:rPr>
            <a:t>5. El cambio estructural en los modelos de comercio internacional</a:t>
          </a:r>
          <a:endParaRPr lang="es-ES" sz="1100" b="1" dirty="0">
            <a:latin typeface="Arial" pitchFamily="34" charset="0"/>
            <a:cs typeface="Arial" pitchFamily="34" charset="0"/>
          </a:endParaRPr>
        </a:p>
      </dgm:t>
    </dgm:pt>
    <dgm:pt modelId="{557E0B97-41ED-C540-8554-D2D524237A9B}" type="parTrans" cxnId="{038F260E-9945-4C42-BEA0-0F1FD4F870D1}">
      <dgm:prSet/>
      <dgm:spPr/>
      <dgm:t>
        <a:bodyPr/>
        <a:lstStyle/>
        <a:p>
          <a:endParaRPr lang="es-ES"/>
        </a:p>
      </dgm:t>
    </dgm:pt>
    <dgm:pt modelId="{62555F42-2CF8-0F43-9661-1233CB987953}" type="sibTrans" cxnId="{038F260E-9945-4C42-BEA0-0F1FD4F870D1}">
      <dgm:prSet/>
      <dgm:spPr/>
      <dgm:t>
        <a:bodyPr/>
        <a:lstStyle/>
        <a:p>
          <a:endParaRPr lang="es-ES"/>
        </a:p>
      </dgm:t>
    </dgm:pt>
    <dgm:pt modelId="{33A6F20E-0411-7A4A-981E-ED6C2DFD950E}" type="pres">
      <dgm:prSet presAssocID="{782C0D27-79C3-3646-96B1-AE41F1074CC0}" presName="theList" presStyleCnt="0">
        <dgm:presLayoutVars>
          <dgm:dir/>
          <dgm:animLvl val="lvl"/>
          <dgm:resizeHandles val="exact"/>
        </dgm:presLayoutVars>
      </dgm:prSet>
      <dgm:spPr/>
    </dgm:pt>
    <dgm:pt modelId="{8EDF76B3-329F-1841-8D0D-447398B26234}" type="pres">
      <dgm:prSet presAssocID="{7C2EAF4D-759E-3A4E-B06B-C0DBDDBD4730}" presName="compNode" presStyleCnt="0"/>
      <dgm:spPr/>
    </dgm:pt>
    <dgm:pt modelId="{FAE63CB5-0F89-C44E-9ADE-9C1A4FE2FBB8}" type="pres">
      <dgm:prSet presAssocID="{7C2EAF4D-759E-3A4E-B06B-C0DBDDBD4730}" presName="aNode" presStyleLbl="bgShp" presStyleIdx="0" presStyleCnt="3"/>
      <dgm:spPr/>
    </dgm:pt>
    <dgm:pt modelId="{8E7FDB7C-61D8-6440-8B03-229DA2844633}" type="pres">
      <dgm:prSet presAssocID="{7C2EAF4D-759E-3A4E-B06B-C0DBDDBD4730}" presName="textNode" presStyleLbl="bgShp" presStyleIdx="0" presStyleCnt="3"/>
      <dgm:spPr/>
    </dgm:pt>
    <dgm:pt modelId="{386AC73E-0465-AC40-ACEC-FA84F6FBE3C3}" type="pres">
      <dgm:prSet presAssocID="{7C2EAF4D-759E-3A4E-B06B-C0DBDDBD4730}" presName="compChildNode" presStyleCnt="0"/>
      <dgm:spPr/>
    </dgm:pt>
    <dgm:pt modelId="{BE9941AE-B023-EA4D-9E9A-6EF4343A67B9}" type="pres">
      <dgm:prSet presAssocID="{7C2EAF4D-759E-3A4E-B06B-C0DBDDBD4730}" presName="theInnerList" presStyleCnt="0"/>
      <dgm:spPr/>
    </dgm:pt>
    <dgm:pt modelId="{C83731EA-91F9-8841-ADAA-C30A89930A71}" type="pres">
      <dgm:prSet presAssocID="{6C95353E-F766-4FCB-B51E-0C3FE50C2902}" presName="childNode" presStyleLbl="node1" presStyleIdx="0" presStyleCnt="13" custScaleY="2000000" custLinFactY="-1099925" custLinFactNeighborX="0" custLinFactNeighborY="-1100000">
        <dgm:presLayoutVars>
          <dgm:bulletEnabled val="1"/>
        </dgm:presLayoutVars>
      </dgm:prSet>
      <dgm:spPr/>
    </dgm:pt>
    <dgm:pt modelId="{06B236DC-46A2-8940-8604-E7348A45E68F}" type="pres">
      <dgm:prSet presAssocID="{6C95353E-F766-4FCB-B51E-0C3FE50C2902}" presName="aSpace2" presStyleCnt="0"/>
      <dgm:spPr/>
    </dgm:pt>
    <dgm:pt modelId="{97C9A816-39C9-7348-8A7C-570A4038E2C0}" type="pres">
      <dgm:prSet presAssocID="{24F28DE0-7704-4A60-A509-BEE09BDA930C}" presName="childNode" presStyleLbl="node1" presStyleIdx="1" presStyleCnt="13" custScaleY="2000000" custLinFactY="-844706" custLinFactNeighborY="-900000">
        <dgm:presLayoutVars>
          <dgm:bulletEnabled val="1"/>
        </dgm:presLayoutVars>
      </dgm:prSet>
      <dgm:spPr/>
    </dgm:pt>
    <dgm:pt modelId="{09D02961-27E4-E348-9EF2-5FD044869602}" type="pres">
      <dgm:prSet presAssocID="{24F28DE0-7704-4A60-A509-BEE09BDA930C}" presName="aSpace2" presStyleCnt="0"/>
      <dgm:spPr/>
    </dgm:pt>
    <dgm:pt modelId="{2EE49FE3-C2D1-4E44-A8EA-E5266054869D}" type="pres">
      <dgm:prSet presAssocID="{83EF2A3E-96A7-4414-9861-F9896246A160}" presName="childNode" presStyleLbl="node1" presStyleIdx="2" presStyleCnt="13" custScaleY="2000000" custLinFactY="-600000" custLinFactNeighborX="0" custLinFactNeighborY="-609670">
        <dgm:presLayoutVars>
          <dgm:bulletEnabled val="1"/>
        </dgm:presLayoutVars>
      </dgm:prSet>
      <dgm:spPr/>
    </dgm:pt>
    <dgm:pt modelId="{3BADB9FC-9815-234E-B38C-0111D7F9389A}" type="pres">
      <dgm:prSet presAssocID="{83EF2A3E-96A7-4414-9861-F9896246A160}" presName="aSpace2" presStyleCnt="0"/>
      <dgm:spPr/>
    </dgm:pt>
    <dgm:pt modelId="{1F71F5C6-BEBE-1A41-BEA1-188474F3A079}" type="pres">
      <dgm:prSet presAssocID="{C4497AA9-872F-9646-8AAB-7A0D65E2383D}" presName="childNode" presStyleLbl="node1" presStyleIdx="3" presStyleCnt="13" custScaleY="2000000" custLinFactY="-388242" custLinFactNeighborX="-373" custLinFactNeighborY="-400000">
        <dgm:presLayoutVars>
          <dgm:bulletEnabled val="1"/>
        </dgm:presLayoutVars>
      </dgm:prSet>
      <dgm:spPr/>
    </dgm:pt>
    <dgm:pt modelId="{571B97E9-34C1-514C-A603-B469F2345450}" type="pres">
      <dgm:prSet presAssocID="{C4497AA9-872F-9646-8AAB-7A0D65E2383D}" presName="aSpace2" presStyleCnt="0"/>
      <dgm:spPr/>
    </dgm:pt>
    <dgm:pt modelId="{0BEEF4A5-5A7D-5446-BDEA-C6B9EFE202C3}" type="pres">
      <dgm:prSet presAssocID="{C465523C-BE82-2643-8D09-1FCC75543D76}" presName="childNode" presStyleLbl="node1" presStyleIdx="4" presStyleCnt="13" custScaleY="2000000" custLinFactY="-129643" custLinFactNeighborX="-1119" custLinFactNeighborY="-200000">
        <dgm:presLayoutVars>
          <dgm:bulletEnabled val="1"/>
        </dgm:presLayoutVars>
      </dgm:prSet>
      <dgm:spPr/>
    </dgm:pt>
    <dgm:pt modelId="{149C31AB-6371-6E4A-869F-18451F268B14}" type="pres">
      <dgm:prSet presAssocID="{C465523C-BE82-2643-8D09-1FCC75543D76}" presName="aSpace2" presStyleCnt="0"/>
      <dgm:spPr/>
    </dgm:pt>
    <dgm:pt modelId="{BC3909D8-E2B8-8B43-BC56-60371B30ABB1}" type="pres">
      <dgm:prSet presAssocID="{BD9595D8-1CD9-4D49-BD3C-76A5130C5A20}" presName="childNode" presStyleLbl="node1" presStyleIdx="5" presStyleCnt="13" custScaleY="2000000" custLinFactY="86333" custLinFactNeighborX="-1119" custLinFactNeighborY="100000">
        <dgm:presLayoutVars>
          <dgm:bulletEnabled val="1"/>
        </dgm:presLayoutVars>
      </dgm:prSet>
      <dgm:spPr/>
    </dgm:pt>
    <dgm:pt modelId="{63647F4D-7BC5-5140-B6C8-1A05BC44C19D}" type="pres">
      <dgm:prSet presAssocID="{7C2EAF4D-759E-3A4E-B06B-C0DBDDBD4730}" presName="aSpace" presStyleCnt="0"/>
      <dgm:spPr/>
    </dgm:pt>
    <dgm:pt modelId="{B63F392F-1C20-1C4E-AB37-266AACE6A014}" type="pres">
      <dgm:prSet presAssocID="{B77236B8-6282-3D4B-A795-180B32DACDA5}" presName="compNode" presStyleCnt="0"/>
      <dgm:spPr/>
    </dgm:pt>
    <dgm:pt modelId="{28BA3DE2-5FE0-7446-8023-BBFFFA794DAE}" type="pres">
      <dgm:prSet presAssocID="{B77236B8-6282-3D4B-A795-180B32DACDA5}" presName="aNode" presStyleLbl="bgShp" presStyleIdx="1" presStyleCnt="3"/>
      <dgm:spPr/>
    </dgm:pt>
    <dgm:pt modelId="{9821BAAE-11DE-F94C-B6C6-76E5403421D7}" type="pres">
      <dgm:prSet presAssocID="{B77236B8-6282-3D4B-A795-180B32DACDA5}" presName="textNode" presStyleLbl="bgShp" presStyleIdx="1" presStyleCnt="3"/>
      <dgm:spPr/>
    </dgm:pt>
    <dgm:pt modelId="{73474840-699D-7E4F-977C-06F996BE2417}" type="pres">
      <dgm:prSet presAssocID="{B77236B8-6282-3D4B-A795-180B32DACDA5}" presName="compChildNode" presStyleCnt="0"/>
      <dgm:spPr/>
    </dgm:pt>
    <dgm:pt modelId="{2E8AAAB1-E6E4-4E45-BD4E-66FD93BA6D17}" type="pres">
      <dgm:prSet presAssocID="{B77236B8-6282-3D4B-A795-180B32DACDA5}" presName="theInnerList" presStyleCnt="0"/>
      <dgm:spPr/>
    </dgm:pt>
    <dgm:pt modelId="{5EFA8665-6C64-8446-B129-9BB42C18FC77}" type="pres">
      <dgm:prSet presAssocID="{BCE645B6-7320-4A37-AD2A-B796E88BFE9C}" presName="childNode" presStyleLbl="node1" presStyleIdx="6" presStyleCnt="13" custLinFactNeighborY="-44678">
        <dgm:presLayoutVars>
          <dgm:bulletEnabled val="1"/>
        </dgm:presLayoutVars>
      </dgm:prSet>
      <dgm:spPr/>
    </dgm:pt>
    <dgm:pt modelId="{758F6CCB-B88A-2240-92FE-7C3475D70799}" type="pres">
      <dgm:prSet presAssocID="{BCE645B6-7320-4A37-AD2A-B796E88BFE9C}" presName="aSpace2" presStyleCnt="0"/>
      <dgm:spPr/>
    </dgm:pt>
    <dgm:pt modelId="{E162D162-3B08-3C4B-829C-3361B48E0122}" type="pres">
      <dgm:prSet presAssocID="{202019D3-3518-0F4E-BF22-5882938C9816}" presName="childNode" presStyleLbl="node1" presStyleIdx="7" presStyleCnt="13" custLinFactNeighborY="-29785">
        <dgm:presLayoutVars>
          <dgm:bulletEnabled val="1"/>
        </dgm:presLayoutVars>
      </dgm:prSet>
      <dgm:spPr/>
    </dgm:pt>
    <dgm:pt modelId="{987801D8-1D0C-7C48-9B24-7AF348BEDCE3}" type="pres">
      <dgm:prSet presAssocID="{B77236B8-6282-3D4B-A795-180B32DACDA5}" presName="aSpace" presStyleCnt="0"/>
      <dgm:spPr/>
    </dgm:pt>
    <dgm:pt modelId="{6F3649DD-996D-4140-A746-03F248926E8A}" type="pres">
      <dgm:prSet presAssocID="{FD6D8105-50A0-B548-96EC-7F519950510D}" presName="compNode" presStyleCnt="0"/>
      <dgm:spPr/>
    </dgm:pt>
    <dgm:pt modelId="{56158B7F-6F45-7847-AAFC-801F9D8A3292}" type="pres">
      <dgm:prSet presAssocID="{FD6D8105-50A0-B548-96EC-7F519950510D}" presName="aNode" presStyleLbl="bgShp" presStyleIdx="2" presStyleCnt="3"/>
      <dgm:spPr/>
    </dgm:pt>
    <dgm:pt modelId="{37676A91-313D-494B-981D-698E4CDDE097}" type="pres">
      <dgm:prSet presAssocID="{FD6D8105-50A0-B548-96EC-7F519950510D}" presName="textNode" presStyleLbl="bgShp" presStyleIdx="2" presStyleCnt="3"/>
      <dgm:spPr/>
    </dgm:pt>
    <dgm:pt modelId="{A641BE74-9310-504C-9ED5-77244392A5FC}" type="pres">
      <dgm:prSet presAssocID="{FD6D8105-50A0-B548-96EC-7F519950510D}" presName="compChildNode" presStyleCnt="0"/>
      <dgm:spPr/>
    </dgm:pt>
    <dgm:pt modelId="{3FBC827B-BFF0-6D40-8553-CC36E61B5C22}" type="pres">
      <dgm:prSet presAssocID="{FD6D8105-50A0-B548-96EC-7F519950510D}" presName="theInnerList" presStyleCnt="0"/>
      <dgm:spPr/>
    </dgm:pt>
    <dgm:pt modelId="{D2EC7E27-8B9B-E34E-92DA-244619A7C91D}" type="pres">
      <dgm:prSet presAssocID="{816C7999-2DE9-4B1C-95AD-53781C649941}" presName="childNode" presStyleLbl="node1" presStyleIdx="8" presStyleCnt="13" custScaleY="60305" custLinFactY="-12595" custLinFactNeighborY="-100000">
        <dgm:presLayoutVars>
          <dgm:bulletEnabled val="1"/>
        </dgm:presLayoutVars>
      </dgm:prSet>
      <dgm:spPr/>
    </dgm:pt>
    <dgm:pt modelId="{529B63AE-2998-1941-BF46-557B7EE25386}" type="pres">
      <dgm:prSet presAssocID="{816C7999-2DE9-4B1C-95AD-53781C649941}" presName="aSpace2" presStyleCnt="0"/>
      <dgm:spPr/>
    </dgm:pt>
    <dgm:pt modelId="{1C561290-AE15-CE42-A80F-D1CE4C379FFD}" type="pres">
      <dgm:prSet presAssocID="{BE47A560-9B1A-EB49-9704-05C5CB209BFA}" presName="childNode" presStyleLbl="node1" presStyleIdx="9" presStyleCnt="13" custScaleY="60305" custLinFactY="-12595" custLinFactNeighborY="-100000">
        <dgm:presLayoutVars>
          <dgm:bulletEnabled val="1"/>
        </dgm:presLayoutVars>
      </dgm:prSet>
      <dgm:spPr/>
    </dgm:pt>
    <dgm:pt modelId="{C3D7AB55-0FE4-D242-823C-678523F4AE31}" type="pres">
      <dgm:prSet presAssocID="{BE47A560-9B1A-EB49-9704-05C5CB209BFA}" presName="aSpace2" presStyleCnt="0"/>
      <dgm:spPr/>
    </dgm:pt>
    <dgm:pt modelId="{2FE51D19-BD8C-6240-A52E-3C8A2C051A21}" type="pres">
      <dgm:prSet presAssocID="{AA0A13D7-09DF-AB43-BEDA-CE5E5D923579}" presName="childNode" presStyleLbl="node1" presStyleIdx="10" presStyleCnt="13" custScaleY="60305" custLinFactY="-12595" custLinFactNeighborY="-100000">
        <dgm:presLayoutVars>
          <dgm:bulletEnabled val="1"/>
        </dgm:presLayoutVars>
      </dgm:prSet>
      <dgm:spPr/>
    </dgm:pt>
    <dgm:pt modelId="{BABFC91E-5D7A-8F47-B8CF-5D2E7B62B4C9}" type="pres">
      <dgm:prSet presAssocID="{AA0A13D7-09DF-AB43-BEDA-CE5E5D923579}" presName="aSpace2" presStyleCnt="0"/>
      <dgm:spPr/>
    </dgm:pt>
    <dgm:pt modelId="{0C34A0F4-96F7-AD4E-83AC-815B553D23FF}" type="pres">
      <dgm:prSet presAssocID="{10A98E73-386E-6F4B-A651-80FE7A95E144}" presName="childNode" presStyleLbl="node1" presStyleIdx="11" presStyleCnt="13" custScaleY="60305" custLinFactY="-12595" custLinFactNeighborY="-100000">
        <dgm:presLayoutVars>
          <dgm:bulletEnabled val="1"/>
        </dgm:presLayoutVars>
      </dgm:prSet>
      <dgm:spPr/>
    </dgm:pt>
    <dgm:pt modelId="{287B8234-4BB1-CE42-9CF4-7B2E567891BC}" type="pres">
      <dgm:prSet presAssocID="{10A98E73-386E-6F4B-A651-80FE7A95E144}" presName="aSpace2" presStyleCnt="0"/>
      <dgm:spPr/>
    </dgm:pt>
    <dgm:pt modelId="{8FA6C1E3-E576-5345-BC5A-4712504A061F}" type="pres">
      <dgm:prSet presAssocID="{146A8D90-E938-D54B-BB78-43FA7C1F62CB}" presName="childNode" presStyleLbl="node1" presStyleIdx="12" presStyleCnt="13" custScaleY="60305" custLinFactY="-12595" custLinFactNeighborY="-100000">
        <dgm:presLayoutVars>
          <dgm:bulletEnabled val="1"/>
        </dgm:presLayoutVars>
      </dgm:prSet>
      <dgm:spPr/>
    </dgm:pt>
  </dgm:ptLst>
  <dgm:cxnLst>
    <dgm:cxn modelId="{6767E206-D24B-4A43-BFBC-07D2BAEAF582}" type="presOf" srcId="{BCE645B6-7320-4A37-AD2A-B796E88BFE9C}" destId="{5EFA8665-6C64-8446-B129-9BB42C18FC77}" srcOrd="0" destOrd="0" presId="urn:microsoft.com/office/officeart/2005/8/layout/lProcess2"/>
    <dgm:cxn modelId="{B295BA09-1E41-2D44-AF71-756A562CC0AE}" type="presOf" srcId="{146A8D90-E938-D54B-BB78-43FA7C1F62CB}" destId="{8FA6C1E3-E576-5345-BC5A-4712504A061F}" srcOrd="0" destOrd="0" presId="urn:microsoft.com/office/officeart/2005/8/layout/lProcess2"/>
    <dgm:cxn modelId="{038F260E-9945-4C42-BEA0-0F1FD4F870D1}" srcId="{FD6D8105-50A0-B548-96EC-7F519950510D}" destId="{146A8D90-E938-D54B-BB78-43FA7C1F62CB}" srcOrd="4" destOrd="0" parTransId="{557E0B97-41ED-C540-8554-D2D524237A9B}" sibTransId="{62555F42-2CF8-0F43-9661-1233CB987953}"/>
    <dgm:cxn modelId="{CA096F14-2B9B-F54E-AD62-7688B3D6A331}" type="presOf" srcId="{202019D3-3518-0F4E-BF22-5882938C9816}" destId="{E162D162-3B08-3C4B-829C-3361B48E0122}" srcOrd="0" destOrd="0" presId="urn:microsoft.com/office/officeart/2005/8/layout/lProcess2"/>
    <dgm:cxn modelId="{62043C1A-A879-5F43-A8C9-758C0074EBC1}" type="presOf" srcId="{6C95353E-F766-4FCB-B51E-0C3FE50C2902}" destId="{C83731EA-91F9-8841-ADAA-C30A89930A71}" srcOrd="0" destOrd="0" presId="urn:microsoft.com/office/officeart/2005/8/layout/lProcess2"/>
    <dgm:cxn modelId="{90085821-2A1A-D047-953A-1CDE959368D0}" type="presOf" srcId="{BD9595D8-1CD9-4D49-BD3C-76A5130C5A20}" destId="{BC3909D8-E2B8-8B43-BC56-60371B30ABB1}" srcOrd="0" destOrd="0" presId="urn:microsoft.com/office/officeart/2005/8/layout/lProcess2"/>
    <dgm:cxn modelId="{EB571723-2705-424D-8F3A-91D5AE5E0525}" type="presOf" srcId="{AA0A13D7-09DF-AB43-BEDA-CE5E5D923579}" destId="{2FE51D19-BD8C-6240-A52E-3C8A2C051A21}" srcOrd="0" destOrd="0" presId="urn:microsoft.com/office/officeart/2005/8/layout/lProcess2"/>
    <dgm:cxn modelId="{464BB12D-F242-FD4E-8BA4-288C10F295CC}" srcId="{FD6D8105-50A0-B548-96EC-7F519950510D}" destId="{BE47A560-9B1A-EB49-9704-05C5CB209BFA}" srcOrd="1" destOrd="0" parTransId="{93B2C9AF-72DB-E145-8A80-E6531EFBAF80}" sibTransId="{5E4EFD44-E586-7E47-A174-1CFD38529925}"/>
    <dgm:cxn modelId="{409FAB31-292B-AE4C-BC85-ED13831CDE2A}" type="presOf" srcId="{10A98E73-386E-6F4B-A651-80FE7A95E144}" destId="{0C34A0F4-96F7-AD4E-83AC-815B553D23FF}" srcOrd="0" destOrd="0" presId="urn:microsoft.com/office/officeart/2005/8/layout/lProcess2"/>
    <dgm:cxn modelId="{86A27643-12D4-F349-BC37-AF80DC2A97EB}" srcId="{7C2EAF4D-759E-3A4E-B06B-C0DBDDBD4730}" destId="{BD9595D8-1CD9-4D49-BD3C-76A5130C5A20}" srcOrd="5" destOrd="0" parTransId="{FEE0BCC3-B7CE-FD4A-8DFF-EB13B19CAE53}" sibTransId="{527A3A20-BECE-CF42-AD59-3F98232FB27F}"/>
    <dgm:cxn modelId="{88BDA045-7519-474C-B7AA-11F82EBAD377}" srcId="{7C2EAF4D-759E-3A4E-B06B-C0DBDDBD4730}" destId="{C465523C-BE82-2643-8D09-1FCC75543D76}" srcOrd="4" destOrd="0" parTransId="{93245C5A-98FE-9F46-81C9-40B315D7F5E9}" sibTransId="{884F1756-5B88-6C47-9CA0-A768D987EFFB}"/>
    <dgm:cxn modelId="{4F12A85A-BE0C-294F-9D29-FFDFB1DD4925}" srcId="{782C0D27-79C3-3646-96B1-AE41F1074CC0}" destId="{FD6D8105-50A0-B548-96EC-7F519950510D}" srcOrd="2" destOrd="0" parTransId="{03ADD6AF-0586-C445-B642-0E0772CA6B60}" sibTransId="{2F20A2A6-20E0-074C-99D4-DABE95145A32}"/>
    <dgm:cxn modelId="{3F851A5E-3959-406D-9845-40A55341CFFF}" srcId="{7C2EAF4D-759E-3A4E-B06B-C0DBDDBD4730}" destId="{83EF2A3E-96A7-4414-9861-F9896246A160}" srcOrd="2" destOrd="0" parTransId="{6BCAEDB5-CF47-49D6-8E95-2B183FDF89CC}" sibTransId="{4D31290E-E2D3-4A80-8FCF-10DF822F67D4}"/>
    <dgm:cxn modelId="{7999D760-84C4-4E5B-82F4-78EAA167F96B}" srcId="{7C2EAF4D-759E-3A4E-B06B-C0DBDDBD4730}" destId="{6C95353E-F766-4FCB-B51E-0C3FE50C2902}" srcOrd="0" destOrd="0" parTransId="{CD25E22A-EE41-432E-A5D5-DD130976860A}" sibTransId="{CF49768D-ABBB-46BD-A7DB-182E5860ECFE}"/>
    <dgm:cxn modelId="{3CF47F61-16F4-4682-A716-937BA8257344}" srcId="{FD6D8105-50A0-B548-96EC-7F519950510D}" destId="{816C7999-2DE9-4B1C-95AD-53781C649941}" srcOrd="0" destOrd="0" parTransId="{23D7727D-0348-4539-B470-A3FD5394AD1B}" sibTransId="{55A2B7EA-3990-44C8-A3CA-3D7E02685199}"/>
    <dgm:cxn modelId="{88E9BE65-C056-2140-A35E-A617C986A34B}" srcId="{7C2EAF4D-759E-3A4E-B06B-C0DBDDBD4730}" destId="{C4497AA9-872F-9646-8AAB-7A0D65E2383D}" srcOrd="3" destOrd="0" parTransId="{47D96C72-7A6B-A144-A2C7-40A476C01143}" sibTransId="{44D234DF-7B01-2B45-B2DC-F9C95F039904}"/>
    <dgm:cxn modelId="{4951676C-DEB7-7847-B7F4-9A2409CB4FA4}" type="presOf" srcId="{B77236B8-6282-3D4B-A795-180B32DACDA5}" destId="{28BA3DE2-5FE0-7446-8023-BBFFFA794DAE}" srcOrd="0" destOrd="0" presId="urn:microsoft.com/office/officeart/2005/8/layout/lProcess2"/>
    <dgm:cxn modelId="{E93CFF6C-06D2-414C-B416-2B4FA9A698FF}" type="presOf" srcId="{7C2EAF4D-759E-3A4E-B06B-C0DBDDBD4730}" destId="{8E7FDB7C-61D8-6440-8B03-229DA2844633}" srcOrd="1" destOrd="0" presId="urn:microsoft.com/office/officeart/2005/8/layout/lProcess2"/>
    <dgm:cxn modelId="{E1DB606D-240B-4171-A83C-031C2985BD3D}" srcId="{B77236B8-6282-3D4B-A795-180B32DACDA5}" destId="{BCE645B6-7320-4A37-AD2A-B796E88BFE9C}" srcOrd="0" destOrd="0" parTransId="{2276B1AE-49E1-4A23-B6EF-82E0228A0730}" sibTransId="{D3CC2605-1BF4-42D3-B85C-C8E4FA99E489}"/>
    <dgm:cxn modelId="{7DABBC73-A8B7-1B47-BD0B-8E1DD4FDEF63}" type="presOf" srcId="{782C0D27-79C3-3646-96B1-AE41F1074CC0}" destId="{33A6F20E-0411-7A4A-981E-ED6C2DFD950E}" srcOrd="0" destOrd="0" presId="urn:microsoft.com/office/officeart/2005/8/layout/lProcess2"/>
    <dgm:cxn modelId="{E8DBC479-1ED4-FD41-94D7-228064CADE29}" type="presOf" srcId="{BE47A560-9B1A-EB49-9704-05C5CB209BFA}" destId="{1C561290-AE15-CE42-A80F-D1CE4C379FFD}" srcOrd="0" destOrd="0" presId="urn:microsoft.com/office/officeart/2005/8/layout/lProcess2"/>
    <dgm:cxn modelId="{80E56882-E8F9-3F46-B0CD-9BCD459610E8}" type="presOf" srcId="{C4497AA9-872F-9646-8AAB-7A0D65E2383D}" destId="{1F71F5C6-BEBE-1A41-BEA1-188474F3A079}" srcOrd="0" destOrd="0" presId="urn:microsoft.com/office/officeart/2005/8/layout/lProcess2"/>
    <dgm:cxn modelId="{618DB786-11A4-EF40-86CE-0EFC724CD26D}" type="presOf" srcId="{83EF2A3E-96A7-4414-9861-F9896246A160}" destId="{2EE49FE3-C2D1-4E44-A8EA-E5266054869D}" srcOrd="0" destOrd="0" presId="urn:microsoft.com/office/officeart/2005/8/layout/lProcess2"/>
    <dgm:cxn modelId="{310D64A1-76BF-5847-8361-0BC435CDE7C4}" type="presOf" srcId="{C465523C-BE82-2643-8D09-1FCC75543D76}" destId="{0BEEF4A5-5A7D-5446-BDEA-C6B9EFE202C3}" srcOrd="0" destOrd="0" presId="urn:microsoft.com/office/officeart/2005/8/layout/lProcess2"/>
    <dgm:cxn modelId="{CDB9A6AD-E154-824D-9B62-1CAFD98EDAE1}" type="presOf" srcId="{B77236B8-6282-3D4B-A795-180B32DACDA5}" destId="{9821BAAE-11DE-F94C-B6C6-76E5403421D7}" srcOrd="1" destOrd="0" presId="urn:microsoft.com/office/officeart/2005/8/layout/lProcess2"/>
    <dgm:cxn modelId="{5AEAC1B7-05EB-2245-A65D-B08018644F39}" srcId="{B77236B8-6282-3D4B-A795-180B32DACDA5}" destId="{202019D3-3518-0F4E-BF22-5882938C9816}" srcOrd="1" destOrd="0" parTransId="{619C5578-26D5-B94F-893A-687BA9798F7B}" sibTransId="{56EF993C-C26D-034A-83CF-726E89F8ED11}"/>
    <dgm:cxn modelId="{13A5E0B8-3E7E-4E44-981D-7C978F38395D}" srcId="{7C2EAF4D-759E-3A4E-B06B-C0DBDDBD4730}" destId="{24F28DE0-7704-4A60-A509-BEE09BDA930C}" srcOrd="1" destOrd="0" parTransId="{00494AC1-9114-4A6A-89C6-B2F789D1CAF9}" sibTransId="{7718B7F4-0AA1-4E9D-BB48-288DC1943857}"/>
    <dgm:cxn modelId="{6CFEA4BA-5BA0-5847-AC41-920552D8654D}" srcId="{782C0D27-79C3-3646-96B1-AE41F1074CC0}" destId="{7C2EAF4D-759E-3A4E-B06B-C0DBDDBD4730}" srcOrd="0" destOrd="0" parTransId="{5FC9873F-F1F7-334B-A05F-586ECFFEB3F8}" sibTransId="{DD74E183-7A40-9144-BAAC-DFB1DF6ACBF6}"/>
    <dgm:cxn modelId="{15789AC3-B513-6B46-A446-DCD20AD79BBD}" srcId="{FD6D8105-50A0-B548-96EC-7F519950510D}" destId="{AA0A13D7-09DF-AB43-BEDA-CE5E5D923579}" srcOrd="2" destOrd="0" parTransId="{77ABA97D-77CF-F443-AF53-EC808C616D94}" sibTransId="{7F32C531-FBE7-0B4B-87AA-6CF71FD5F0B0}"/>
    <dgm:cxn modelId="{5E9EE0CD-4DEE-6F4F-8BF3-107076D8373D}" type="presOf" srcId="{FD6D8105-50A0-B548-96EC-7F519950510D}" destId="{37676A91-313D-494B-981D-698E4CDDE097}" srcOrd="1" destOrd="0" presId="urn:microsoft.com/office/officeart/2005/8/layout/lProcess2"/>
    <dgm:cxn modelId="{2225A5CE-3C64-F741-B6B1-3C1D3CECDB5F}" srcId="{FD6D8105-50A0-B548-96EC-7F519950510D}" destId="{10A98E73-386E-6F4B-A651-80FE7A95E144}" srcOrd="3" destOrd="0" parTransId="{0FC58F0A-5B64-1248-A35A-E73B19C5AAFC}" sibTransId="{60B5AFFE-8F44-6F44-9B0F-3B4F764AB7D0}"/>
    <dgm:cxn modelId="{613255CF-DD65-0C46-B0DE-5484EBA86764}" type="presOf" srcId="{24F28DE0-7704-4A60-A509-BEE09BDA930C}" destId="{97C9A816-39C9-7348-8A7C-570A4038E2C0}" srcOrd="0" destOrd="0" presId="urn:microsoft.com/office/officeart/2005/8/layout/lProcess2"/>
    <dgm:cxn modelId="{179806DF-2AA9-7F4F-8AF1-47337BEE8333}" type="presOf" srcId="{816C7999-2DE9-4B1C-95AD-53781C649941}" destId="{D2EC7E27-8B9B-E34E-92DA-244619A7C91D}" srcOrd="0" destOrd="0" presId="urn:microsoft.com/office/officeart/2005/8/layout/lProcess2"/>
    <dgm:cxn modelId="{FC7512EA-5E1A-4747-BE52-A8FA243772FC}" srcId="{782C0D27-79C3-3646-96B1-AE41F1074CC0}" destId="{B77236B8-6282-3D4B-A795-180B32DACDA5}" srcOrd="1" destOrd="0" parTransId="{D35D4C0F-7885-A044-BEF2-CD4E8209B231}" sibTransId="{431579F4-AD65-5349-B63F-47A812F23FB0}"/>
    <dgm:cxn modelId="{22ED14F3-6D32-4544-8782-26058851D035}" type="presOf" srcId="{FD6D8105-50A0-B548-96EC-7F519950510D}" destId="{56158B7F-6F45-7847-AAFC-801F9D8A3292}" srcOrd="0" destOrd="0" presId="urn:microsoft.com/office/officeart/2005/8/layout/lProcess2"/>
    <dgm:cxn modelId="{658937F5-A107-FD48-942F-96BBEF452810}" type="presOf" srcId="{7C2EAF4D-759E-3A4E-B06B-C0DBDDBD4730}" destId="{FAE63CB5-0F89-C44E-9ADE-9C1A4FE2FBB8}" srcOrd="0" destOrd="0" presId="urn:microsoft.com/office/officeart/2005/8/layout/lProcess2"/>
    <dgm:cxn modelId="{2E0D5F4E-2821-9E49-808B-C03A82DF5D97}" type="presParOf" srcId="{33A6F20E-0411-7A4A-981E-ED6C2DFD950E}" destId="{8EDF76B3-329F-1841-8D0D-447398B26234}" srcOrd="0" destOrd="0" presId="urn:microsoft.com/office/officeart/2005/8/layout/lProcess2"/>
    <dgm:cxn modelId="{EA1C8127-6824-6340-9699-020922E96D36}" type="presParOf" srcId="{8EDF76B3-329F-1841-8D0D-447398B26234}" destId="{FAE63CB5-0F89-C44E-9ADE-9C1A4FE2FBB8}" srcOrd="0" destOrd="0" presId="urn:microsoft.com/office/officeart/2005/8/layout/lProcess2"/>
    <dgm:cxn modelId="{380AD857-5B22-3B4D-A259-D24B3DC7675D}" type="presParOf" srcId="{8EDF76B3-329F-1841-8D0D-447398B26234}" destId="{8E7FDB7C-61D8-6440-8B03-229DA2844633}" srcOrd="1" destOrd="0" presId="urn:microsoft.com/office/officeart/2005/8/layout/lProcess2"/>
    <dgm:cxn modelId="{A5FCC1D4-2E54-494A-A8D1-B8139F57ABDF}" type="presParOf" srcId="{8EDF76B3-329F-1841-8D0D-447398B26234}" destId="{386AC73E-0465-AC40-ACEC-FA84F6FBE3C3}" srcOrd="2" destOrd="0" presId="urn:microsoft.com/office/officeart/2005/8/layout/lProcess2"/>
    <dgm:cxn modelId="{4E70A2A4-5A83-EA48-B7DA-EC85203671F3}" type="presParOf" srcId="{386AC73E-0465-AC40-ACEC-FA84F6FBE3C3}" destId="{BE9941AE-B023-EA4D-9E9A-6EF4343A67B9}" srcOrd="0" destOrd="0" presId="urn:microsoft.com/office/officeart/2005/8/layout/lProcess2"/>
    <dgm:cxn modelId="{01FFC87E-6D49-8241-8DCD-8C2D3747A1D3}" type="presParOf" srcId="{BE9941AE-B023-EA4D-9E9A-6EF4343A67B9}" destId="{C83731EA-91F9-8841-ADAA-C30A89930A71}" srcOrd="0" destOrd="0" presId="urn:microsoft.com/office/officeart/2005/8/layout/lProcess2"/>
    <dgm:cxn modelId="{A008A754-D5E2-C347-97C5-CB113E40DFBC}" type="presParOf" srcId="{BE9941AE-B023-EA4D-9E9A-6EF4343A67B9}" destId="{06B236DC-46A2-8940-8604-E7348A45E68F}" srcOrd="1" destOrd="0" presId="urn:microsoft.com/office/officeart/2005/8/layout/lProcess2"/>
    <dgm:cxn modelId="{61074DAA-B5D4-0847-BB54-051F7656042D}" type="presParOf" srcId="{BE9941AE-B023-EA4D-9E9A-6EF4343A67B9}" destId="{97C9A816-39C9-7348-8A7C-570A4038E2C0}" srcOrd="2" destOrd="0" presId="urn:microsoft.com/office/officeart/2005/8/layout/lProcess2"/>
    <dgm:cxn modelId="{AEB9EC3F-CE55-EC4A-A350-B49DC1327ED0}" type="presParOf" srcId="{BE9941AE-B023-EA4D-9E9A-6EF4343A67B9}" destId="{09D02961-27E4-E348-9EF2-5FD044869602}" srcOrd="3" destOrd="0" presId="urn:microsoft.com/office/officeart/2005/8/layout/lProcess2"/>
    <dgm:cxn modelId="{FEE8FFB0-C965-C44D-BBBC-71C1457B5615}" type="presParOf" srcId="{BE9941AE-B023-EA4D-9E9A-6EF4343A67B9}" destId="{2EE49FE3-C2D1-4E44-A8EA-E5266054869D}" srcOrd="4" destOrd="0" presId="urn:microsoft.com/office/officeart/2005/8/layout/lProcess2"/>
    <dgm:cxn modelId="{2821E49A-19A0-454A-810D-0AAB74BB1A68}" type="presParOf" srcId="{BE9941AE-B023-EA4D-9E9A-6EF4343A67B9}" destId="{3BADB9FC-9815-234E-B38C-0111D7F9389A}" srcOrd="5" destOrd="0" presId="urn:microsoft.com/office/officeart/2005/8/layout/lProcess2"/>
    <dgm:cxn modelId="{AA1F0677-4F40-5043-A1CA-B2C8D16D6FD0}" type="presParOf" srcId="{BE9941AE-B023-EA4D-9E9A-6EF4343A67B9}" destId="{1F71F5C6-BEBE-1A41-BEA1-188474F3A079}" srcOrd="6" destOrd="0" presId="urn:microsoft.com/office/officeart/2005/8/layout/lProcess2"/>
    <dgm:cxn modelId="{BFCCF222-D484-6547-8637-2315E0B1D0A8}" type="presParOf" srcId="{BE9941AE-B023-EA4D-9E9A-6EF4343A67B9}" destId="{571B97E9-34C1-514C-A603-B469F2345450}" srcOrd="7" destOrd="0" presId="urn:microsoft.com/office/officeart/2005/8/layout/lProcess2"/>
    <dgm:cxn modelId="{18BEB7C2-6BA3-9B44-BCB8-3B05CD7CB725}" type="presParOf" srcId="{BE9941AE-B023-EA4D-9E9A-6EF4343A67B9}" destId="{0BEEF4A5-5A7D-5446-BDEA-C6B9EFE202C3}" srcOrd="8" destOrd="0" presId="urn:microsoft.com/office/officeart/2005/8/layout/lProcess2"/>
    <dgm:cxn modelId="{39AFA635-7C12-0F45-8E85-ECB6E58CC4BE}" type="presParOf" srcId="{BE9941AE-B023-EA4D-9E9A-6EF4343A67B9}" destId="{149C31AB-6371-6E4A-869F-18451F268B14}" srcOrd="9" destOrd="0" presId="urn:microsoft.com/office/officeart/2005/8/layout/lProcess2"/>
    <dgm:cxn modelId="{CCCC1528-AF7A-3246-BE8E-65E742C1F6F1}" type="presParOf" srcId="{BE9941AE-B023-EA4D-9E9A-6EF4343A67B9}" destId="{BC3909D8-E2B8-8B43-BC56-60371B30ABB1}" srcOrd="10" destOrd="0" presId="urn:microsoft.com/office/officeart/2005/8/layout/lProcess2"/>
    <dgm:cxn modelId="{BA219644-3877-4B4F-9CBF-A1963E90CFFD}" type="presParOf" srcId="{33A6F20E-0411-7A4A-981E-ED6C2DFD950E}" destId="{63647F4D-7BC5-5140-B6C8-1A05BC44C19D}" srcOrd="1" destOrd="0" presId="urn:microsoft.com/office/officeart/2005/8/layout/lProcess2"/>
    <dgm:cxn modelId="{F46FFA14-91BC-D543-B890-16FDA3BA686A}" type="presParOf" srcId="{33A6F20E-0411-7A4A-981E-ED6C2DFD950E}" destId="{B63F392F-1C20-1C4E-AB37-266AACE6A014}" srcOrd="2" destOrd="0" presId="urn:microsoft.com/office/officeart/2005/8/layout/lProcess2"/>
    <dgm:cxn modelId="{47720B6C-3AF4-144F-B325-DDDFA3A486CC}" type="presParOf" srcId="{B63F392F-1C20-1C4E-AB37-266AACE6A014}" destId="{28BA3DE2-5FE0-7446-8023-BBFFFA794DAE}" srcOrd="0" destOrd="0" presId="urn:microsoft.com/office/officeart/2005/8/layout/lProcess2"/>
    <dgm:cxn modelId="{6F197E21-29D3-B447-B9DB-AEEFDFD6665A}" type="presParOf" srcId="{B63F392F-1C20-1C4E-AB37-266AACE6A014}" destId="{9821BAAE-11DE-F94C-B6C6-76E5403421D7}" srcOrd="1" destOrd="0" presId="urn:microsoft.com/office/officeart/2005/8/layout/lProcess2"/>
    <dgm:cxn modelId="{119CD96A-A14A-2441-9F63-C650D5B86F34}" type="presParOf" srcId="{B63F392F-1C20-1C4E-AB37-266AACE6A014}" destId="{73474840-699D-7E4F-977C-06F996BE2417}" srcOrd="2" destOrd="0" presId="urn:microsoft.com/office/officeart/2005/8/layout/lProcess2"/>
    <dgm:cxn modelId="{E3CC35F6-5657-C240-9F0C-6163CF1354E4}" type="presParOf" srcId="{73474840-699D-7E4F-977C-06F996BE2417}" destId="{2E8AAAB1-E6E4-4E45-BD4E-66FD93BA6D17}" srcOrd="0" destOrd="0" presId="urn:microsoft.com/office/officeart/2005/8/layout/lProcess2"/>
    <dgm:cxn modelId="{A138CFC6-B321-3344-81FA-A6FDF6B6C411}" type="presParOf" srcId="{2E8AAAB1-E6E4-4E45-BD4E-66FD93BA6D17}" destId="{5EFA8665-6C64-8446-B129-9BB42C18FC77}" srcOrd="0" destOrd="0" presId="urn:microsoft.com/office/officeart/2005/8/layout/lProcess2"/>
    <dgm:cxn modelId="{1B61978E-1E07-5A42-B703-F1EDC83F2183}" type="presParOf" srcId="{2E8AAAB1-E6E4-4E45-BD4E-66FD93BA6D17}" destId="{758F6CCB-B88A-2240-92FE-7C3475D70799}" srcOrd="1" destOrd="0" presId="urn:microsoft.com/office/officeart/2005/8/layout/lProcess2"/>
    <dgm:cxn modelId="{20315C50-DAD4-4C4F-8920-88CFAF27B5DA}" type="presParOf" srcId="{2E8AAAB1-E6E4-4E45-BD4E-66FD93BA6D17}" destId="{E162D162-3B08-3C4B-829C-3361B48E0122}" srcOrd="2" destOrd="0" presId="urn:microsoft.com/office/officeart/2005/8/layout/lProcess2"/>
    <dgm:cxn modelId="{3F830E38-27E6-2A49-9F47-4748125E0749}" type="presParOf" srcId="{33A6F20E-0411-7A4A-981E-ED6C2DFD950E}" destId="{987801D8-1D0C-7C48-9B24-7AF348BEDCE3}" srcOrd="3" destOrd="0" presId="urn:microsoft.com/office/officeart/2005/8/layout/lProcess2"/>
    <dgm:cxn modelId="{7B664D0D-BBD8-B84D-A35A-8498829255E2}" type="presParOf" srcId="{33A6F20E-0411-7A4A-981E-ED6C2DFD950E}" destId="{6F3649DD-996D-4140-A746-03F248926E8A}" srcOrd="4" destOrd="0" presId="urn:microsoft.com/office/officeart/2005/8/layout/lProcess2"/>
    <dgm:cxn modelId="{263F6CD5-F1CF-4040-8E50-5190B53F7E07}" type="presParOf" srcId="{6F3649DD-996D-4140-A746-03F248926E8A}" destId="{56158B7F-6F45-7847-AAFC-801F9D8A3292}" srcOrd="0" destOrd="0" presId="urn:microsoft.com/office/officeart/2005/8/layout/lProcess2"/>
    <dgm:cxn modelId="{AF914FFD-5BC6-E248-81AC-A30B516638D3}" type="presParOf" srcId="{6F3649DD-996D-4140-A746-03F248926E8A}" destId="{37676A91-313D-494B-981D-698E4CDDE097}" srcOrd="1" destOrd="0" presId="urn:microsoft.com/office/officeart/2005/8/layout/lProcess2"/>
    <dgm:cxn modelId="{D74AE6A2-76B4-7244-99FA-0380D616D0ED}" type="presParOf" srcId="{6F3649DD-996D-4140-A746-03F248926E8A}" destId="{A641BE74-9310-504C-9ED5-77244392A5FC}" srcOrd="2" destOrd="0" presId="urn:microsoft.com/office/officeart/2005/8/layout/lProcess2"/>
    <dgm:cxn modelId="{ABEAACDC-5254-3D40-BBC4-34901E9FBF2E}" type="presParOf" srcId="{A641BE74-9310-504C-9ED5-77244392A5FC}" destId="{3FBC827B-BFF0-6D40-8553-CC36E61B5C22}" srcOrd="0" destOrd="0" presId="urn:microsoft.com/office/officeart/2005/8/layout/lProcess2"/>
    <dgm:cxn modelId="{AC5C1972-96FA-304D-A710-389A7EBEA9E7}" type="presParOf" srcId="{3FBC827B-BFF0-6D40-8553-CC36E61B5C22}" destId="{D2EC7E27-8B9B-E34E-92DA-244619A7C91D}" srcOrd="0" destOrd="0" presId="urn:microsoft.com/office/officeart/2005/8/layout/lProcess2"/>
    <dgm:cxn modelId="{1C7E8EE4-0F0D-5D44-A007-2ECF9861BB85}" type="presParOf" srcId="{3FBC827B-BFF0-6D40-8553-CC36E61B5C22}" destId="{529B63AE-2998-1941-BF46-557B7EE25386}" srcOrd="1" destOrd="0" presId="urn:microsoft.com/office/officeart/2005/8/layout/lProcess2"/>
    <dgm:cxn modelId="{A367A54D-6B50-BC48-A470-FB690E353D6F}" type="presParOf" srcId="{3FBC827B-BFF0-6D40-8553-CC36E61B5C22}" destId="{1C561290-AE15-CE42-A80F-D1CE4C379FFD}" srcOrd="2" destOrd="0" presId="urn:microsoft.com/office/officeart/2005/8/layout/lProcess2"/>
    <dgm:cxn modelId="{3B0B75EE-5598-ED49-971F-EB16A5DCFAC9}" type="presParOf" srcId="{3FBC827B-BFF0-6D40-8553-CC36E61B5C22}" destId="{C3D7AB55-0FE4-D242-823C-678523F4AE31}" srcOrd="3" destOrd="0" presId="urn:microsoft.com/office/officeart/2005/8/layout/lProcess2"/>
    <dgm:cxn modelId="{C0E635A2-7AFC-B04F-84D7-78C21943BD7F}" type="presParOf" srcId="{3FBC827B-BFF0-6D40-8553-CC36E61B5C22}" destId="{2FE51D19-BD8C-6240-A52E-3C8A2C051A21}" srcOrd="4" destOrd="0" presId="urn:microsoft.com/office/officeart/2005/8/layout/lProcess2"/>
    <dgm:cxn modelId="{FEE273A7-E808-B74D-BD9A-5CAA958CB362}" type="presParOf" srcId="{3FBC827B-BFF0-6D40-8553-CC36E61B5C22}" destId="{BABFC91E-5D7A-8F47-B8CF-5D2E7B62B4C9}" srcOrd="5" destOrd="0" presId="urn:microsoft.com/office/officeart/2005/8/layout/lProcess2"/>
    <dgm:cxn modelId="{A671DDC6-4C13-0B40-BF76-A522E499D604}" type="presParOf" srcId="{3FBC827B-BFF0-6D40-8553-CC36E61B5C22}" destId="{0C34A0F4-96F7-AD4E-83AC-815B553D23FF}" srcOrd="6" destOrd="0" presId="urn:microsoft.com/office/officeart/2005/8/layout/lProcess2"/>
    <dgm:cxn modelId="{99CACB62-8EE2-2741-97AC-3802201E8A5C}" type="presParOf" srcId="{3FBC827B-BFF0-6D40-8553-CC36E61B5C22}" destId="{287B8234-4BB1-CE42-9CF4-7B2E567891BC}" srcOrd="7" destOrd="0" presId="urn:microsoft.com/office/officeart/2005/8/layout/lProcess2"/>
    <dgm:cxn modelId="{39B7E525-E765-4447-8623-2160757ADF11}" type="presParOf" srcId="{3FBC827B-BFF0-6D40-8553-CC36E61B5C22}" destId="{8FA6C1E3-E576-5345-BC5A-4712504A061F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922B1-A474-4C4D-BDB7-B616F97B5368}" type="doc">
      <dgm:prSet loTypeId="urn:microsoft.com/office/officeart/2005/8/layout/equation1" loCatId="process" qsTypeId="urn:microsoft.com/office/officeart/2005/8/quickstyle/simple4" qsCatId="simple" csTypeId="urn:microsoft.com/office/officeart/2005/8/colors/colorful1#5" csCatId="colorful" phldr="1"/>
      <dgm:spPr/>
    </dgm:pt>
    <dgm:pt modelId="{5D430C7F-4B70-400A-894A-00442DC94BD6}">
      <dgm:prSet phldrT="[Texto]" custT="1"/>
      <dgm:spPr/>
      <dgm:t>
        <a:bodyPr/>
        <a:lstStyle/>
        <a:p>
          <a:r>
            <a:rPr lang="es-MX" sz="2400" b="1" dirty="0">
              <a:latin typeface="Arial" pitchFamily="34" charset="0"/>
              <a:cs typeface="Arial" pitchFamily="34" charset="0"/>
            </a:rPr>
            <a:t>5%</a:t>
          </a:r>
          <a:br>
            <a:rPr lang="es-MX" sz="1600" b="1" dirty="0">
              <a:latin typeface="Arial" pitchFamily="34" charset="0"/>
              <a:cs typeface="Arial" pitchFamily="34" charset="0"/>
            </a:rPr>
          </a:br>
          <a:r>
            <a:rPr lang="es-MX" sz="1600" b="1" dirty="0">
              <a:latin typeface="Arial" pitchFamily="34" charset="0"/>
              <a:cs typeface="Arial" pitchFamily="34" charset="0"/>
            </a:rPr>
            <a:t>Estructura</a:t>
          </a:r>
          <a:br>
            <a:rPr lang="es-MX" sz="1600" b="1" dirty="0">
              <a:latin typeface="Arial" pitchFamily="34" charset="0"/>
              <a:cs typeface="Arial" pitchFamily="34" charset="0"/>
            </a:rPr>
          </a:br>
          <a:r>
            <a:rPr lang="es-MX" sz="1600" b="1" dirty="0">
              <a:latin typeface="Arial" pitchFamily="34" charset="0"/>
              <a:cs typeface="Arial" pitchFamily="34" charset="0"/>
            </a:rPr>
            <a:t>(Introducción, desarrollo, conclusiones, bibliografía)</a:t>
          </a:r>
        </a:p>
      </dgm:t>
    </dgm:pt>
    <dgm:pt modelId="{D99A63C1-FB7C-4367-B709-DD1B10C95908}" type="parTrans" cxnId="{029D696A-E4ED-4447-BE13-904E7625D756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6C57C620-C797-45E9-9B13-47AA4B1FA91C}" type="sibTrans" cxnId="{029D696A-E4ED-4447-BE13-904E7625D756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5C3F5B30-D9BB-4508-8573-1B2309654B53}">
      <dgm:prSet phldrT="[Texto]" custT="1"/>
      <dgm:spPr/>
      <dgm:t>
        <a:bodyPr/>
        <a:lstStyle/>
        <a:p>
          <a:r>
            <a:rPr lang="es-MX" sz="2400" b="1" dirty="0">
              <a:latin typeface="Arial" pitchFamily="34" charset="0"/>
              <a:cs typeface="Arial" pitchFamily="34" charset="0"/>
            </a:rPr>
            <a:t>15%</a:t>
          </a:r>
          <a:br>
            <a:rPr lang="es-MX" sz="1700" b="1" dirty="0">
              <a:latin typeface="Arial" pitchFamily="34" charset="0"/>
              <a:cs typeface="Arial" pitchFamily="34" charset="0"/>
            </a:rPr>
          </a:br>
          <a:r>
            <a:rPr lang="es-MX" sz="1700" b="1" dirty="0">
              <a:latin typeface="Arial" pitchFamily="34" charset="0"/>
              <a:cs typeface="Arial" pitchFamily="34" charset="0"/>
            </a:rPr>
            <a:t>Manejo adecuado de citas y referencias. Ortografía</a:t>
          </a:r>
        </a:p>
      </dgm:t>
    </dgm:pt>
    <dgm:pt modelId="{96802EFE-0622-4610-AD02-56BA216918F0}" type="parTrans" cxnId="{4818E48D-66C5-4F65-9C51-5B0BA98699DF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67C8C811-205C-4914-A174-4CA44607348D}" type="sibTrans" cxnId="{4818E48D-66C5-4F65-9C51-5B0BA98699DF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9FB666F7-5F9E-4975-AB0D-D8242B603BFE}">
      <dgm:prSet phldrT="[Texto]" custT="1"/>
      <dgm:spPr/>
      <dgm:t>
        <a:bodyPr/>
        <a:lstStyle/>
        <a:p>
          <a:r>
            <a:rPr lang="es-MX" sz="2400" b="1" dirty="0">
              <a:latin typeface="Arial" pitchFamily="34" charset="0"/>
              <a:cs typeface="Arial" pitchFamily="34" charset="0"/>
            </a:rPr>
            <a:t>20%</a:t>
          </a:r>
          <a:br>
            <a:rPr lang="es-MX" sz="2400" b="1" dirty="0">
              <a:latin typeface="Arial" pitchFamily="34" charset="0"/>
              <a:cs typeface="Arial" pitchFamily="34" charset="0"/>
            </a:rPr>
          </a:br>
          <a:r>
            <a:rPr lang="es-MX" sz="2400" b="1" dirty="0">
              <a:latin typeface="Arial" pitchFamily="34" charset="0"/>
              <a:cs typeface="Arial" pitchFamily="34" charset="0"/>
            </a:rPr>
            <a:t>Diseño del Trabajo</a:t>
          </a:r>
        </a:p>
      </dgm:t>
    </dgm:pt>
    <dgm:pt modelId="{6F1A8F64-C33D-47AB-9A07-583010214F76}" type="parTrans" cxnId="{BD841E05-719F-4700-8699-45EF2CEB16B7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644EF6F2-9EB9-46D6-9809-38BE37E1D3A8}" type="sibTrans" cxnId="{BD841E05-719F-4700-8699-45EF2CEB16B7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71803D4D-8064-4795-92AB-D77A99EAE26C}" type="pres">
      <dgm:prSet presAssocID="{573922B1-A474-4C4D-BDB7-B616F97B5368}" presName="linearFlow" presStyleCnt="0">
        <dgm:presLayoutVars>
          <dgm:dir/>
          <dgm:resizeHandles val="exact"/>
        </dgm:presLayoutVars>
      </dgm:prSet>
      <dgm:spPr/>
    </dgm:pt>
    <dgm:pt modelId="{D03F2953-DD8C-4ECB-A087-5BF647188231}" type="pres">
      <dgm:prSet presAssocID="{5D430C7F-4B70-400A-894A-00442DC94BD6}" presName="node" presStyleLbl="node1" presStyleIdx="0" presStyleCnt="3" custLinFactNeighborX="89236" custLinFactNeighborY="415">
        <dgm:presLayoutVars>
          <dgm:bulletEnabled val="1"/>
        </dgm:presLayoutVars>
      </dgm:prSet>
      <dgm:spPr/>
    </dgm:pt>
    <dgm:pt modelId="{9E4BDB3E-B041-42B4-B0B0-A41E0414E97C}" type="pres">
      <dgm:prSet presAssocID="{6C57C620-C797-45E9-9B13-47AA4B1FA91C}" presName="spacerL" presStyleCnt="0"/>
      <dgm:spPr/>
    </dgm:pt>
    <dgm:pt modelId="{03372C96-73E3-4134-8047-7D1805DDA2B0}" type="pres">
      <dgm:prSet presAssocID="{6C57C620-C797-45E9-9B13-47AA4B1FA91C}" presName="sibTrans" presStyleLbl="sibTrans2D1" presStyleIdx="0" presStyleCnt="2"/>
      <dgm:spPr/>
    </dgm:pt>
    <dgm:pt modelId="{48E2CFC1-E290-40F8-8016-CC4268C130DA}" type="pres">
      <dgm:prSet presAssocID="{6C57C620-C797-45E9-9B13-47AA4B1FA91C}" presName="spacerR" presStyleCnt="0"/>
      <dgm:spPr/>
    </dgm:pt>
    <dgm:pt modelId="{64E6E4D1-12E9-4B45-B1F7-9C40E89529D4}" type="pres">
      <dgm:prSet presAssocID="{5C3F5B30-D9BB-4508-8573-1B2309654B53}" presName="node" presStyleLbl="node1" presStyleIdx="1" presStyleCnt="3">
        <dgm:presLayoutVars>
          <dgm:bulletEnabled val="1"/>
        </dgm:presLayoutVars>
      </dgm:prSet>
      <dgm:spPr/>
    </dgm:pt>
    <dgm:pt modelId="{B8307EC0-4031-4D41-82F0-2DA881966AE3}" type="pres">
      <dgm:prSet presAssocID="{67C8C811-205C-4914-A174-4CA44607348D}" presName="spacerL" presStyleCnt="0"/>
      <dgm:spPr/>
    </dgm:pt>
    <dgm:pt modelId="{D0885DAD-2389-4889-A8A0-C9534599C6A1}" type="pres">
      <dgm:prSet presAssocID="{67C8C811-205C-4914-A174-4CA44607348D}" presName="sibTrans" presStyleLbl="sibTrans2D1" presStyleIdx="1" presStyleCnt="2"/>
      <dgm:spPr/>
    </dgm:pt>
    <dgm:pt modelId="{DDF78F3D-8053-44EE-86E9-B87C7596BEB6}" type="pres">
      <dgm:prSet presAssocID="{67C8C811-205C-4914-A174-4CA44607348D}" presName="spacerR" presStyleCnt="0"/>
      <dgm:spPr/>
    </dgm:pt>
    <dgm:pt modelId="{6D8831B0-DDFA-4896-B923-DF1B08A8E96D}" type="pres">
      <dgm:prSet presAssocID="{9FB666F7-5F9E-4975-AB0D-D8242B603BFE}" presName="node" presStyleLbl="node1" presStyleIdx="2" presStyleCnt="3" custLinFactNeighborX="-69428" custLinFactNeighborY="415">
        <dgm:presLayoutVars>
          <dgm:bulletEnabled val="1"/>
        </dgm:presLayoutVars>
      </dgm:prSet>
      <dgm:spPr/>
    </dgm:pt>
  </dgm:ptLst>
  <dgm:cxnLst>
    <dgm:cxn modelId="{2785A601-E5D8-C047-9750-2B0B120904BF}" type="presOf" srcId="{6C57C620-C797-45E9-9B13-47AA4B1FA91C}" destId="{03372C96-73E3-4134-8047-7D1805DDA2B0}" srcOrd="0" destOrd="0" presId="urn:microsoft.com/office/officeart/2005/8/layout/equation1"/>
    <dgm:cxn modelId="{BD841E05-719F-4700-8699-45EF2CEB16B7}" srcId="{573922B1-A474-4C4D-BDB7-B616F97B5368}" destId="{9FB666F7-5F9E-4975-AB0D-D8242B603BFE}" srcOrd="2" destOrd="0" parTransId="{6F1A8F64-C33D-47AB-9A07-583010214F76}" sibTransId="{644EF6F2-9EB9-46D6-9809-38BE37E1D3A8}"/>
    <dgm:cxn modelId="{E7FF8C51-8A5F-0840-A4BB-9DAE425FDCE2}" type="presOf" srcId="{5D430C7F-4B70-400A-894A-00442DC94BD6}" destId="{D03F2953-DD8C-4ECB-A087-5BF647188231}" srcOrd="0" destOrd="0" presId="urn:microsoft.com/office/officeart/2005/8/layout/equation1"/>
    <dgm:cxn modelId="{62F8725B-D1BE-214F-9D8D-EBF5B7B3DBE9}" type="presOf" srcId="{573922B1-A474-4C4D-BDB7-B616F97B5368}" destId="{71803D4D-8064-4795-92AB-D77A99EAE26C}" srcOrd="0" destOrd="0" presId="urn:microsoft.com/office/officeart/2005/8/layout/equation1"/>
    <dgm:cxn modelId="{029D696A-E4ED-4447-BE13-904E7625D756}" srcId="{573922B1-A474-4C4D-BDB7-B616F97B5368}" destId="{5D430C7F-4B70-400A-894A-00442DC94BD6}" srcOrd="0" destOrd="0" parTransId="{D99A63C1-FB7C-4367-B709-DD1B10C95908}" sibTransId="{6C57C620-C797-45E9-9B13-47AA4B1FA91C}"/>
    <dgm:cxn modelId="{2DE9DB8C-A1E3-2E47-96A9-AD10D2DAD3FF}" type="presOf" srcId="{9FB666F7-5F9E-4975-AB0D-D8242B603BFE}" destId="{6D8831B0-DDFA-4896-B923-DF1B08A8E96D}" srcOrd="0" destOrd="0" presId="urn:microsoft.com/office/officeart/2005/8/layout/equation1"/>
    <dgm:cxn modelId="{4818E48D-66C5-4F65-9C51-5B0BA98699DF}" srcId="{573922B1-A474-4C4D-BDB7-B616F97B5368}" destId="{5C3F5B30-D9BB-4508-8573-1B2309654B53}" srcOrd="1" destOrd="0" parTransId="{96802EFE-0622-4610-AD02-56BA216918F0}" sibTransId="{67C8C811-205C-4914-A174-4CA44607348D}"/>
    <dgm:cxn modelId="{114798DB-4E8A-5D4F-8723-4ADDA6BFA021}" type="presOf" srcId="{5C3F5B30-D9BB-4508-8573-1B2309654B53}" destId="{64E6E4D1-12E9-4B45-B1F7-9C40E89529D4}" srcOrd="0" destOrd="0" presId="urn:microsoft.com/office/officeart/2005/8/layout/equation1"/>
    <dgm:cxn modelId="{E92AF4EF-9B27-E54E-849F-E7F81F25345E}" type="presOf" srcId="{67C8C811-205C-4914-A174-4CA44607348D}" destId="{D0885DAD-2389-4889-A8A0-C9534599C6A1}" srcOrd="0" destOrd="0" presId="urn:microsoft.com/office/officeart/2005/8/layout/equation1"/>
    <dgm:cxn modelId="{E924FE90-ED17-3E48-9071-227B2C91DE9D}" type="presParOf" srcId="{71803D4D-8064-4795-92AB-D77A99EAE26C}" destId="{D03F2953-DD8C-4ECB-A087-5BF647188231}" srcOrd="0" destOrd="0" presId="urn:microsoft.com/office/officeart/2005/8/layout/equation1"/>
    <dgm:cxn modelId="{0B532916-64AA-B04F-884F-F90946998C9D}" type="presParOf" srcId="{71803D4D-8064-4795-92AB-D77A99EAE26C}" destId="{9E4BDB3E-B041-42B4-B0B0-A41E0414E97C}" srcOrd="1" destOrd="0" presId="urn:microsoft.com/office/officeart/2005/8/layout/equation1"/>
    <dgm:cxn modelId="{AA17D9F0-3069-D444-8F2D-8B5034B52F6B}" type="presParOf" srcId="{71803D4D-8064-4795-92AB-D77A99EAE26C}" destId="{03372C96-73E3-4134-8047-7D1805DDA2B0}" srcOrd="2" destOrd="0" presId="urn:microsoft.com/office/officeart/2005/8/layout/equation1"/>
    <dgm:cxn modelId="{93D90914-941C-8841-B667-6D94E997DF8B}" type="presParOf" srcId="{71803D4D-8064-4795-92AB-D77A99EAE26C}" destId="{48E2CFC1-E290-40F8-8016-CC4268C130DA}" srcOrd="3" destOrd="0" presId="urn:microsoft.com/office/officeart/2005/8/layout/equation1"/>
    <dgm:cxn modelId="{2E62BF9D-BD46-3946-B521-C4DC3DB2A31B}" type="presParOf" srcId="{71803D4D-8064-4795-92AB-D77A99EAE26C}" destId="{64E6E4D1-12E9-4B45-B1F7-9C40E89529D4}" srcOrd="4" destOrd="0" presId="urn:microsoft.com/office/officeart/2005/8/layout/equation1"/>
    <dgm:cxn modelId="{E32D1932-D754-2049-A992-1F5E0B14A6C5}" type="presParOf" srcId="{71803D4D-8064-4795-92AB-D77A99EAE26C}" destId="{B8307EC0-4031-4D41-82F0-2DA881966AE3}" srcOrd="5" destOrd="0" presId="urn:microsoft.com/office/officeart/2005/8/layout/equation1"/>
    <dgm:cxn modelId="{87474836-8C40-3D4D-90E0-2F7820A14D7D}" type="presParOf" srcId="{71803D4D-8064-4795-92AB-D77A99EAE26C}" destId="{D0885DAD-2389-4889-A8A0-C9534599C6A1}" srcOrd="6" destOrd="0" presId="urn:microsoft.com/office/officeart/2005/8/layout/equation1"/>
    <dgm:cxn modelId="{BDBAE07B-8C89-D041-9048-AC3F5A8C0983}" type="presParOf" srcId="{71803D4D-8064-4795-92AB-D77A99EAE26C}" destId="{DDF78F3D-8053-44EE-86E9-B87C7596BEB6}" srcOrd="7" destOrd="0" presId="urn:microsoft.com/office/officeart/2005/8/layout/equation1"/>
    <dgm:cxn modelId="{08B8F8AE-099A-AB41-848D-0BF69A294636}" type="presParOf" srcId="{71803D4D-8064-4795-92AB-D77A99EAE26C}" destId="{6D8831B0-DDFA-4896-B923-DF1B08A8E9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3922B1-A474-4C4D-BDB7-B616F97B5368}" type="doc">
      <dgm:prSet loTypeId="urn:microsoft.com/office/officeart/2005/8/layout/equation1" loCatId="process" qsTypeId="urn:microsoft.com/office/officeart/2005/8/quickstyle/simple4" qsCatId="simple" csTypeId="urn:microsoft.com/office/officeart/2005/8/colors/colorful1#4" csCatId="colorful" phldr="1"/>
      <dgm:spPr/>
    </dgm:pt>
    <dgm:pt modelId="{5D430C7F-4B70-400A-894A-00442DC94BD6}">
      <dgm:prSet phldrT="[Texto]" custT="1"/>
      <dgm:spPr/>
      <dgm:t>
        <a:bodyPr/>
        <a:lstStyle/>
        <a:p>
          <a:r>
            <a:rPr lang="es-MX" sz="2400" b="1" dirty="0">
              <a:latin typeface="Arial" pitchFamily="34" charset="0"/>
              <a:cs typeface="Arial" pitchFamily="34" charset="0"/>
            </a:rPr>
            <a:t>45%</a:t>
          </a:r>
          <a:br>
            <a:rPr lang="es-MX" sz="1700" b="1" dirty="0">
              <a:latin typeface="Arial" pitchFamily="34" charset="0"/>
              <a:cs typeface="Arial" pitchFamily="34" charset="0"/>
            </a:rPr>
          </a:br>
          <a:r>
            <a:rPr lang="es-MX" sz="1700" b="1" dirty="0">
              <a:latin typeface="Arial" pitchFamily="34" charset="0"/>
              <a:cs typeface="Arial" pitchFamily="34" charset="0"/>
            </a:rPr>
            <a:t>Análisis claro, descriptivo y respaldado</a:t>
          </a:r>
        </a:p>
      </dgm:t>
    </dgm:pt>
    <dgm:pt modelId="{D99A63C1-FB7C-4367-B709-DD1B10C95908}" type="parTrans" cxnId="{029D696A-E4ED-4447-BE13-904E7625D756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6C57C620-C797-45E9-9B13-47AA4B1FA91C}" type="sibTrans" cxnId="{029D696A-E4ED-4447-BE13-904E7625D756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5C3F5B30-D9BB-4508-8573-1B2309654B53}">
      <dgm:prSet phldrT="[Texto]" custT="1"/>
      <dgm:spPr/>
      <dgm:t>
        <a:bodyPr/>
        <a:lstStyle/>
        <a:p>
          <a:r>
            <a:rPr lang="es-MX" sz="2400" b="1" dirty="0">
              <a:latin typeface="Arial" pitchFamily="34" charset="0"/>
              <a:cs typeface="Arial" pitchFamily="34" charset="0"/>
            </a:rPr>
            <a:t>35%</a:t>
          </a:r>
          <a:br>
            <a:rPr lang="es-MX" sz="1700" b="1" dirty="0">
              <a:latin typeface="Arial" pitchFamily="34" charset="0"/>
              <a:cs typeface="Arial" pitchFamily="34" charset="0"/>
            </a:rPr>
          </a:br>
          <a:r>
            <a:rPr lang="es-MX" sz="1700" b="1" dirty="0">
              <a:latin typeface="Arial" pitchFamily="34" charset="0"/>
              <a:cs typeface="Arial" pitchFamily="34" charset="0"/>
            </a:rPr>
            <a:t>Adecuado manejo y presentación de los datos</a:t>
          </a:r>
        </a:p>
      </dgm:t>
    </dgm:pt>
    <dgm:pt modelId="{96802EFE-0622-4610-AD02-56BA216918F0}" type="parTrans" cxnId="{4818E48D-66C5-4F65-9C51-5B0BA98699DF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67C8C811-205C-4914-A174-4CA44607348D}" type="sibTrans" cxnId="{4818E48D-66C5-4F65-9C51-5B0BA98699DF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9FB666F7-5F9E-4975-AB0D-D8242B603BFE}">
      <dgm:prSet phldrT="[Texto]"/>
      <dgm:spPr/>
      <dgm:t>
        <a:bodyPr/>
        <a:lstStyle/>
        <a:p>
          <a:r>
            <a:rPr lang="es-MX" b="1" dirty="0">
              <a:latin typeface="Arial" pitchFamily="34" charset="0"/>
              <a:cs typeface="Arial" pitchFamily="34" charset="0"/>
            </a:rPr>
            <a:t>80%</a:t>
          </a:r>
          <a:br>
            <a:rPr lang="es-MX" b="1" dirty="0">
              <a:latin typeface="Arial" pitchFamily="34" charset="0"/>
              <a:cs typeface="Arial" pitchFamily="34" charset="0"/>
            </a:rPr>
          </a:br>
          <a:r>
            <a:rPr lang="es-MX" b="1" dirty="0">
              <a:latin typeface="Arial" pitchFamily="34" charset="0"/>
              <a:cs typeface="Arial" pitchFamily="34" charset="0"/>
            </a:rPr>
            <a:t>Análisis de los datos</a:t>
          </a:r>
        </a:p>
      </dgm:t>
    </dgm:pt>
    <dgm:pt modelId="{6F1A8F64-C33D-47AB-9A07-583010214F76}" type="parTrans" cxnId="{BD841E05-719F-4700-8699-45EF2CEB16B7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644EF6F2-9EB9-46D6-9809-38BE37E1D3A8}" type="sibTrans" cxnId="{BD841E05-719F-4700-8699-45EF2CEB16B7}">
      <dgm:prSet/>
      <dgm:spPr/>
      <dgm:t>
        <a:bodyPr/>
        <a:lstStyle/>
        <a:p>
          <a:endParaRPr lang="es-MX" b="1">
            <a:latin typeface="Arial" pitchFamily="34" charset="0"/>
            <a:cs typeface="Arial" pitchFamily="34" charset="0"/>
          </a:endParaRPr>
        </a:p>
      </dgm:t>
    </dgm:pt>
    <dgm:pt modelId="{71803D4D-8064-4795-92AB-D77A99EAE26C}" type="pres">
      <dgm:prSet presAssocID="{573922B1-A474-4C4D-BDB7-B616F97B5368}" presName="linearFlow" presStyleCnt="0">
        <dgm:presLayoutVars>
          <dgm:dir/>
          <dgm:resizeHandles val="exact"/>
        </dgm:presLayoutVars>
      </dgm:prSet>
      <dgm:spPr/>
    </dgm:pt>
    <dgm:pt modelId="{D03F2953-DD8C-4ECB-A087-5BF647188231}" type="pres">
      <dgm:prSet presAssocID="{5D430C7F-4B70-400A-894A-00442DC94BD6}" presName="node" presStyleLbl="node1" presStyleIdx="0" presStyleCnt="3" custLinFactNeighborX="89236" custLinFactNeighborY="-556">
        <dgm:presLayoutVars>
          <dgm:bulletEnabled val="1"/>
        </dgm:presLayoutVars>
      </dgm:prSet>
      <dgm:spPr/>
    </dgm:pt>
    <dgm:pt modelId="{9E4BDB3E-B041-42B4-B0B0-A41E0414E97C}" type="pres">
      <dgm:prSet presAssocID="{6C57C620-C797-45E9-9B13-47AA4B1FA91C}" presName="spacerL" presStyleCnt="0"/>
      <dgm:spPr/>
    </dgm:pt>
    <dgm:pt modelId="{03372C96-73E3-4134-8047-7D1805DDA2B0}" type="pres">
      <dgm:prSet presAssocID="{6C57C620-C797-45E9-9B13-47AA4B1FA91C}" presName="sibTrans" presStyleLbl="sibTrans2D1" presStyleIdx="0" presStyleCnt="2"/>
      <dgm:spPr/>
    </dgm:pt>
    <dgm:pt modelId="{48E2CFC1-E290-40F8-8016-CC4268C130DA}" type="pres">
      <dgm:prSet presAssocID="{6C57C620-C797-45E9-9B13-47AA4B1FA91C}" presName="spacerR" presStyleCnt="0"/>
      <dgm:spPr/>
    </dgm:pt>
    <dgm:pt modelId="{64E6E4D1-12E9-4B45-B1F7-9C40E89529D4}" type="pres">
      <dgm:prSet presAssocID="{5C3F5B30-D9BB-4508-8573-1B2309654B53}" presName="node" presStyleLbl="node1" presStyleIdx="1" presStyleCnt="3">
        <dgm:presLayoutVars>
          <dgm:bulletEnabled val="1"/>
        </dgm:presLayoutVars>
      </dgm:prSet>
      <dgm:spPr/>
    </dgm:pt>
    <dgm:pt modelId="{B8307EC0-4031-4D41-82F0-2DA881966AE3}" type="pres">
      <dgm:prSet presAssocID="{67C8C811-205C-4914-A174-4CA44607348D}" presName="spacerL" presStyleCnt="0"/>
      <dgm:spPr/>
    </dgm:pt>
    <dgm:pt modelId="{D0885DAD-2389-4889-A8A0-C9534599C6A1}" type="pres">
      <dgm:prSet presAssocID="{67C8C811-205C-4914-A174-4CA44607348D}" presName="sibTrans" presStyleLbl="sibTrans2D1" presStyleIdx="1" presStyleCnt="2"/>
      <dgm:spPr/>
    </dgm:pt>
    <dgm:pt modelId="{DDF78F3D-8053-44EE-86E9-B87C7596BEB6}" type="pres">
      <dgm:prSet presAssocID="{67C8C811-205C-4914-A174-4CA44607348D}" presName="spacerR" presStyleCnt="0"/>
      <dgm:spPr/>
    </dgm:pt>
    <dgm:pt modelId="{6D8831B0-DDFA-4896-B923-DF1B08A8E96D}" type="pres">
      <dgm:prSet presAssocID="{9FB666F7-5F9E-4975-AB0D-D8242B603BFE}" presName="node" presStyleLbl="node1" presStyleIdx="2" presStyleCnt="3" custLinFactNeighborX="-69428" custLinFactNeighborY="1313">
        <dgm:presLayoutVars>
          <dgm:bulletEnabled val="1"/>
        </dgm:presLayoutVars>
      </dgm:prSet>
      <dgm:spPr/>
    </dgm:pt>
  </dgm:ptLst>
  <dgm:cxnLst>
    <dgm:cxn modelId="{BD841E05-719F-4700-8699-45EF2CEB16B7}" srcId="{573922B1-A474-4C4D-BDB7-B616F97B5368}" destId="{9FB666F7-5F9E-4975-AB0D-D8242B603BFE}" srcOrd="2" destOrd="0" parTransId="{6F1A8F64-C33D-47AB-9A07-583010214F76}" sibTransId="{644EF6F2-9EB9-46D6-9809-38BE37E1D3A8}"/>
    <dgm:cxn modelId="{B22ABF67-EA2F-0848-A736-E78295DF821D}" type="presOf" srcId="{9FB666F7-5F9E-4975-AB0D-D8242B603BFE}" destId="{6D8831B0-DDFA-4896-B923-DF1B08A8E96D}" srcOrd="0" destOrd="0" presId="urn:microsoft.com/office/officeart/2005/8/layout/equation1"/>
    <dgm:cxn modelId="{029D696A-E4ED-4447-BE13-904E7625D756}" srcId="{573922B1-A474-4C4D-BDB7-B616F97B5368}" destId="{5D430C7F-4B70-400A-894A-00442DC94BD6}" srcOrd="0" destOrd="0" parTransId="{D99A63C1-FB7C-4367-B709-DD1B10C95908}" sibTransId="{6C57C620-C797-45E9-9B13-47AA4B1FA91C}"/>
    <dgm:cxn modelId="{4818E48D-66C5-4F65-9C51-5B0BA98699DF}" srcId="{573922B1-A474-4C4D-BDB7-B616F97B5368}" destId="{5C3F5B30-D9BB-4508-8573-1B2309654B53}" srcOrd="1" destOrd="0" parTransId="{96802EFE-0622-4610-AD02-56BA216918F0}" sibTransId="{67C8C811-205C-4914-A174-4CA44607348D}"/>
    <dgm:cxn modelId="{E7964AA5-4969-354D-A1A3-F668737CF6CC}" type="presOf" srcId="{6C57C620-C797-45E9-9B13-47AA4B1FA91C}" destId="{03372C96-73E3-4134-8047-7D1805DDA2B0}" srcOrd="0" destOrd="0" presId="urn:microsoft.com/office/officeart/2005/8/layout/equation1"/>
    <dgm:cxn modelId="{4576B1AA-3760-0643-9237-21B95EE9829D}" type="presOf" srcId="{5D430C7F-4B70-400A-894A-00442DC94BD6}" destId="{D03F2953-DD8C-4ECB-A087-5BF647188231}" srcOrd="0" destOrd="0" presId="urn:microsoft.com/office/officeart/2005/8/layout/equation1"/>
    <dgm:cxn modelId="{D2AE1BB1-78A9-3C4C-BF68-140F4E530155}" type="presOf" srcId="{67C8C811-205C-4914-A174-4CA44607348D}" destId="{D0885DAD-2389-4889-A8A0-C9534599C6A1}" srcOrd="0" destOrd="0" presId="urn:microsoft.com/office/officeart/2005/8/layout/equation1"/>
    <dgm:cxn modelId="{468AFCC5-8CC8-574E-8C3D-F130796A0E3F}" type="presOf" srcId="{573922B1-A474-4C4D-BDB7-B616F97B5368}" destId="{71803D4D-8064-4795-92AB-D77A99EAE26C}" srcOrd="0" destOrd="0" presId="urn:microsoft.com/office/officeart/2005/8/layout/equation1"/>
    <dgm:cxn modelId="{DEBEC3D2-99AA-804E-869E-79189BC17944}" type="presOf" srcId="{5C3F5B30-D9BB-4508-8573-1B2309654B53}" destId="{64E6E4D1-12E9-4B45-B1F7-9C40E89529D4}" srcOrd="0" destOrd="0" presId="urn:microsoft.com/office/officeart/2005/8/layout/equation1"/>
    <dgm:cxn modelId="{225DD370-E03C-0449-8E61-9B29BCEDC620}" type="presParOf" srcId="{71803D4D-8064-4795-92AB-D77A99EAE26C}" destId="{D03F2953-DD8C-4ECB-A087-5BF647188231}" srcOrd="0" destOrd="0" presId="urn:microsoft.com/office/officeart/2005/8/layout/equation1"/>
    <dgm:cxn modelId="{6180332C-2021-A747-A0F6-38899581BD83}" type="presParOf" srcId="{71803D4D-8064-4795-92AB-D77A99EAE26C}" destId="{9E4BDB3E-B041-42B4-B0B0-A41E0414E97C}" srcOrd="1" destOrd="0" presId="urn:microsoft.com/office/officeart/2005/8/layout/equation1"/>
    <dgm:cxn modelId="{B9C2F55F-5BEF-5C4C-8C35-F9ECEDD82224}" type="presParOf" srcId="{71803D4D-8064-4795-92AB-D77A99EAE26C}" destId="{03372C96-73E3-4134-8047-7D1805DDA2B0}" srcOrd="2" destOrd="0" presId="urn:microsoft.com/office/officeart/2005/8/layout/equation1"/>
    <dgm:cxn modelId="{67EC265D-6C2E-2146-BDA1-11CC66F89E71}" type="presParOf" srcId="{71803D4D-8064-4795-92AB-D77A99EAE26C}" destId="{48E2CFC1-E290-40F8-8016-CC4268C130DA}" srcOrd="3" destOrd="0" presId="urn:microsoft.com/office/officeart/2005/8/layout/equation1"/>
    <dgm:cxn modelId="{B60D96AC-857C-F743-906F-B15782C44487}" type="presParOf" srcId="{71803D4D-8064-4795-92AB-D77A99EAE26C}" destId="{64E6E4D1-12E9-4B45-B1F7-9C40E89529D4}" srcOrd="4" destOrd="0" presId="urn:microsoft.com/office/officeart/2005/8/layout/equation1"/>
    <dgm:cxn modelId="{ECA36E0A-8FB6-7941-A171-2D45346BB047}" type="presParOf" srcId="{71803D4D-8064-4795-92AB-D77A99EAE26C}" destId="{B8307EC0-4031-4D41-82F0-2DA881966AE3}" srcOrd="5" destOrd="0" presId="urn:microsoft.com/office/officeart/2005/8/layout/equation1"/>
    <dgm:cxn modelId="{B8887A43-8947-3140-ADFD-7135CF1623FA}" type="presParOf" srcId="{71803D4D-8064-4795-92AB-D77A99EAE26C}" destId="{D0885DAD-2389-4889-A8A0-C9534599C6A1}" srcOrd="6" destOrd="0" presId="urn:microsoft.com/office/officeart/2005/8/layout/equation1"/>
    <dgm:cxn modelId="{D409DAA4-4DE2-BA4D-9356-7CB05FE2A7D6}" type="presParOf" srcId="{71803D4D-8064-4795-92AB-D77A99EAE26C}" destId="{DDF78F3D-8053-44EE-86E9-B87C7596BEB6}" srcOrd="7" destOrd="0" presId="urn:microsoft.com/office/officeart/2005/8/layout/equation1"/>
    <dgm:cxn modelId="{0A4280ED-2221-9247-91DC-3224BFD212FE}" type="presParOf" srcId="{71803D4D-8064-4795-92AB-D77A99EAE26C}" destId="{6D8831B0-DDFA-4896-B923-DF1B08A8E9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419252-8E02-4A68-8302-89255EC906C5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E7AEF241-A240-45C8-B41B-DFF9198C14B1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b="0" dirty="0"/>
            <a:t>Art. 3º.</a:t>
          </a:r>
          <a:br>
            <a:rPr lang="es-MX" b="0" dirty="0"/>
          </a:br>
          <a:r>
            <a:rPr lang="es-MX" b="0" dirty="0"/>
            <a:t>Educación</a:t>
          </a:r>
        </a:p>
      </dgm:t>
    </dgm:pt>
    <dgm:pt modelId="{684C9030-C3D2-41F4-BEFC-0D36ED9010FF}" type="parTrans" cxnId="{5A8B6E5F-7A22-41DA-AD48-189F5433E598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1D292BF-18CF-45D3-957A-FE4306A0E23B}" type="sibTrans" cxnId="{5A8B6E5F-7A22-41DA-AD48-189F5433E598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8328531-87E9-4A29-8F4E-204C45BFF97F}">
      <dgm:prSet phldrT="[Texto]"/>
      <dgm:spPr>
        <a:solidFill>
          <a:srgbClr val="1E6433"/>
        </a:solidFill>
      </dgm:spPr>
      <dgm:t>
        <a:bodyPr/>
        <a:lstStyle/>
        <a:p>
          <a:r>
            <a:rPr lang="es-MX" b="0" dirty="0"/>
            <a:t>Art. 5º. </a:t>
          </a:r>
          <a:br>
            <a:rPr lang="es-MX" b="0" dirty="0"/>
          </a:br>
          <a:r>
            <a:rPr lang="es-MX" b="0" dirty="0"/>
            <a:t>Libertad de Trabajo</a:t>
          </a:r>
        </a:p>
      </dgm:t>
    </dgm:pt>
    <dgm:pt modelId="{5B1F3520-C280-40AD-96CD-2680685E42B8}" type="parTrans" cxnId="{A16953D6-A0E8-47D7-9EB4-AD11DEEA10D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5F03A40-0C31-4237-B2AA-8B9D0E9D9ED4}" type="sibTrans" cxnId="{A16953D6-A0E8-47D7-9EB4-AD11DEEA10D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F76ADB2-2DE1-4C1D-A415-217F255AD39D}">
      <dgm:prSet phldrT="[Texto]"/>
      <dgm:spPr>
        <a:solidFill>
          <a:srgbClr val="800000"/>
        </a:solidFill>
      </dgm:spPr>
      <dgm:t>
        <a:bodyPr/>
        <a:lstStyle/>
        <a:p>
          <a:r>
            <a:rPr lang="es-MX" b="0" dirty="0"/>
            <a:t>Art. 25</a:t>
          </a:r>
          <a:br>
            <a:rPr lang="es-MX" b="0" dirty="0"/>
          </a:br>
          <a:r>
            <a:rPr lang="es-MX" b="0" dirty="0"/>
            <a:t>Desarrollo Nacional</a:t>
          </a:r>
        </a:p>
      </dgm:t>
    </dgm:pt>
    <dgm:pt modelId="{77606B0E-FC12-46DB-8E89-DD46C58E5DE4}" type="parTrans" cxnId="{AE1588A8-F03F-48FB-AC76-19DED93F314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82E7E3D-ABD5-4E92-99A8-780F9A79EC09}" type="sibTrans" cxnId="{AE1588A8-F03F-48FB-AC76-19DED93F314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690A162-66EB-45D1-8638-0099E321CCDC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b="0" dirty="0"/>
            <a:t>Art. 26</a:t>
          </a:r>
          <a:br>
            <a:rPr lang="es-MX" b="0" dirty="0"/>
          </a:br>
          <a:r>
            <a:rPr lang="es-MX" b="0" dirty="0"/>
            <a:t>Planeación democrática</a:t>
          </a:r>
        </a:p>
      </dgm:t>
    </dgm:pt>
    <dgm:pt modelId="{82E70FFE-DEDC-4E86-AD1C-A2B097984EE7}" type="parTrans" cxnId="{19F8C2A7-5D16-4C06-ABF2-FAF1B2903E9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AFD653-C2C6-4538-A704-F67747C643EB}" type="sibTrans" cxnId="{19F8C2A7-5D16-4C06-ABF2-FAF1B2903E9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3F5B9A8-7E88-4EFA-8087-9FD902C7A2A6}">
      <dgm:prSet phldrT="[Texto]"/>
      <dgm:spPr>
        <a:solidFill>
          <a:srgbClr val="009999"/>
        </a:solidFill>
      </dgm:spPr>
      <dgm:t>
        <a:bodyPr/>
        <a:lstStyle/>
        <a:p>
          <a:r>
            <a:rPr lang="es-MX" b="0" dirty="0"/>
            <a:t>Art. 27</a:t>
          </a:r>
          <a:br>
            <a:rPr lang="es-MX" b="0" dirty="0"/>
          </a:br>
          <a:r>
            <a:rPr lang="es-MX" b="0" dirty="0"/>
            <a:t>Propiedad del suelo</a:t>
          </a:r>
        </a:p>
      </dgm:t>
    </dgm:pt>
    <dgm:pt modelId="{0B51E722-AC05-4516-BD1A-A81233EA71D6}" type="parTrans" cxnId="{2EA22FDD-E62E-424A-B573-FC1425E3B6EA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99C047B-BD2B-4AE3-9826-5BDCC45CF9F7}" type="sibTrans" cxnId="{2EA22FDD-E62E-424A-B573-FC1425E3B6EA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BCA56A2-9134-4A1C-B3C7-68353E5F4FB5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0" dirty="0"/>
            <a:t>Art. 28</a:t>
          </a:r>
          <a:br>
            <a:rPr lang="es-MX" b="0" dirty="0"/>
          </a:br>
          <a:r>
            <a:rPr lang="es-MX" b="0" dirty="0"/>
            <a:t>Prohibición de monopolios </a:t>
          </a:r>
        </a:p>
      </dgm:t>
    </dgm:pt>
    <dgm:pt modelId="{6077B0E9-9CDA-40CB-9332-CA2585948707}" type="parTrans" cxnId="{31283154-781C-46A2-AC74-CADDAE3A417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581B65-C96F-485E-8484-98238611A966}" type="sibTrans" cxnId="{31283154-781C-46A2-AC74-CADDAE3A417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3B784-6FE1-42B7-B3C3-3B3429A6004B}">
      <dgm:prSet phldrT="[Texto]"/>
      <dgm:spPr>
        <a:solidFill>
          <a:srgbClr val="4B9302"/>
        </a:solidFill>
      </dgm:spPr>
      <dgm:t>
        <a:bodyPr/>
        <a:lstStyle/>
        <a:p>
          <a:r>
            <a:rPr lang="es-MX" b="0" dirty="0"/>
            <a:t>Art. 73</a:t>
          </a:r>
          <a:br>
            <a:rPr lang="es-MX" b="0" dirty="0"/>
          </a:br>
          <a:r>
            <a:rPr lang="es-MX" b="0" dirty="0"/>
            <a:t>Facultades del Congreso</a:t>
          </a:r>
        </a:p>
      </dgm:t>
    </dgm:pt>
    <dgm:pt modelId="{A97241DC-E085-4A75-9FA6-D167740E2D52}" type="parTrans" cxnId="{1E80893F-2869-4D82-AC28-369162235E4E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7799C2-38D7-452C-B4C2-489EEEE605D1}" type="sibTrans" cxnId="{1E80893F-2869-4D82-AC28-369162235E4E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17C7E-7B56-4992-8514-60850DB93022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MX" b="0" dirty="0"/>
            <a:t>Art. 123</a:t>
          </a:r>
          <a:br>
            <a:rPr lang="es-MX" b="0" dirty="0"/>
          </a:br>
          <a:r>
            <a:rPr lang="es-MX" b="0" dirty="0"/>
            <a:t>Derecho al trabajo</a:t>
          </a:r>
        </a:p>
      </dgm:t>
    </dgm:pt>
    <dgm:pt modelId="{97A19C4F-4F98-49A7-A5ED-6910F39EB166}" type="parTrans" cxnId="{AB0E99F1-8B78-4727-A364-1944FA197510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F0A323-D60F-4E04-998C-F9A1346D7C9A}" type="sibTrans" cxnId="{AB0E99F1-8B78-4727-A364-1944FA197510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CB3E6F-926F-43F1-AC09-ECBC73925FC3}">
      <dgm:prSet phldrT="[Texto]"/>
      <dgm:spPr>
        <a:solidFill>
          <a:srgbClr val="006C6C"/>
        </a:solidFill>
      </dgm:spPr>
      <dgm:t>
        <a:bodyPr/>
        <a:lstStyle/>
        <a:p>
          <a:r>
            <a:rPr lang="es-MX" b="0" dirty="0"/>
            <a:t>Art. 131</a:t>
          </a:r>
          <a:br>
            <a:rPr lang="es-MX" b="0" dirty="0"/>
          </a:br>
          <a:r>
            <a:rPr lang="es-MX" b="0" dirty="0"/>
            <a:t>Impuestos a importaciones y exportaciones</a:t>
          </a:r>
        </a:p>
      </dgm:t>
    </dgm:pt>
    <dgm:pt modelId="{0A704FBE-8FF6-41B0-86EC-F6189451F5FE}" type="parTrans" cxnId="{38B95952-955D-4D3B-B513-FC5F27EB3723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1060A0-7DCD-4946-A12E-E364B9A33635}" type="sibTrans" cxnId="{38B95952-955D-4D3B-B513-FC5F27EB3723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979493-16B3-4945-84AA-865641302920}" type="pres">
      <dgm:prSet presAssocID="{FC419252-8E02-4A68-8302-89255EC906C5}" presName="diagram" presStyleCnt="0">
        <dgm:presLayoutVars>
          <dgm:dir/>
          <dgm:resizeHandles val="exact"/>
        </dgm:presLayoutVars>
      </dgm:prSet>
      <dgm:spPr/>
    </dgm:pt>
    <dgm:pt modelId="{6A44DE43-7003-4A57-A291-C7BD00AFE277}" type="pres">
      <dgm:prSet presAssocID="{E7AEF241-A240-45C8-B41B-DFF9198C14B1}" presName="node" presStyleLbl="node1" presStyleIdx="0" presStyleCnt="9">
        <dgm:presLayoutVars>
          <dgm:bulletEnabled val="1"/>
        </dgm:presLayoutVars>
      </dgm:prSet>
      <dgm:spPr/>
    </dgm:pt>
    <dgm:pt modelId="{9D02A523-AEEC-4221-8F12-971455B4554D}" type="pres">
      <dgm:prSet presAssocID="{31D292BF-18CF-45D3-957A-FE4306A0E23B}" presName="sibTrans" presStyleCnt="0"/>
      <dgm:spPr/>
    </dgm:pt>
    <dgm:pt modelId="{F961A6A6-3CF2-4BF4-9C85-B74B776B19C1}" type="pres">
      <dgm:prSet presAssocID="{E8328531-87E9-4A29-8F4E-204C45BFF97F}" presName="node" presStyleLbl="node1" presStyleIdx="1" presStyleCnt="9" custLinFactNeighborX="1124" custLinFactNeighborY="-263">
        <dgm:presLayoutVars>
          <dgm:bulletEnabled val="1"/>
        </dgm:presLayoutVars>
      </dgm:prSet>
      <dgm:spPr/>
    </dgm:pt>
    <dgm:pt modelId="{93B98BA7-8B08-4DCC-AEFA-302FB1A6781D}" type="pres">
      <dgm:prSet presAssocID="{75F03A40-0C31-4237-B2AA-8B9D0E9D9ED4}" presName="sibTrans" presStyleCnt="0"/>
      <dgm:spPr/>
    </dgm:pt>
    <dgm:pt modelId="{DE012351-817C-485B-B417-0AE190D876A8}" type="pres">
      <dgm:prSet presAssocID="{CF76ADB2-2DE1-4C1D-A415-217F255AD39D}" presName="node" presStyleLbl="node1" presStyleIdx="2" presStyleCnt="9">
        <dgm:presLayoutVars>
          <dgm:bulletEnabled val="1"/>
        </dgm:presLayoutVars>
      </dgm:prSet>
      <dgm:spPr/>
    </dgm:pt>
    <dgm:pt modelId="{E64AB9B7-D81C-405B-8E9B-EB8E60CDF539}" type="pres">
      <dgm:prSet presAssocID="{882E7E3D-ABD5-4E92-99A8-780F9A79EC09}" presName="sibTrans" presStyleCnt="0"/>
      <dgm:spPr/>
    </dgm:pt>
    <dgm:pt modelId="{FC1D28B0-D76B-442A-8BDD-7C4E39535173}" type="pres">
      <dgm:prSet presAssocID="{C690A162-66EB-45D1-8638-0099E321CCDC}" presName="node" presStyleLbl="node1" presStyleIdx="3" presStyleCnt="9">
        <dgm:presLayoutVars>
          <dgm:bulletEnabled val="1"/>
        </dgm:presLayoutVars>
      </dgm:prSet>
      <dgm:spPr/>
    </dgm:pt>
    <dgm:pt modelId="{FBE54F6A-FEBD-4EA4-A191-534B5C6E89D6}" type="pres">
      <dgm:prSet presAssocID="{77AFD653-C2C6-4538-A704-F67747C643EB}" presName="sibTrans" presStyleCnt="0"/>
      <dgm:spPr/>
    </dgm:pt>
    <dgm:pt modelId="{D6CB9BE4-AADD-4F90-977B-57F3A18556ED}" type="pres">
      <dgm:prSet presAssocID="{93F5B9A8-7E88-4EFA-8087-9FD902C7A2A6}" presName="node" presStyleLbl="node1" presStyleIdx="4" presStyleCnt="9">
        <dgm:presLayoutVars>
          <dgm:bulletEnabled val="1"/>
        </dgm:presLayoutVars>
      </dgm:prSet>
      <dgm:spPr/>
    </dgm:pt>
    <dgm:pt modelId="{BD3E7B5A-021C-4F09-9220-0F64036DF659}" type="pres">
      <dgm:prSet presAssocID="{299C047B-BD2B-4AE3-9826-5BDCC45CF9F7}" presName="sibTrans" presStyleCnt="0"/>
      <dgm:spPr/>
    </dgm:pt>
    <dgm:pt modelId="{785660B2-512C-42CC-AB4C-E766E78245AB}" type="pres">
      <dgm:prSet presAssocID="{7BCA56A2-9134-4A1C-B3C7-68353E5F4FB5}" presName="node" presStyleLbl="node1" presStyleIdx="5" presStyleCnt="9">
        <dgm:presLayoutVars>
          <dgm:bulletEnabled val="1"/>
        </dgm:presLayoutVars>
      </dgm:prSet>
      <dgm:spPr/>
    </dgm:pt>
    <dgm:pt modelId="{0481D1F8-F185-4F1E-A215-9B5579EE12F8}" type="pres">
      <dgm:prSet presAssocID="{78581B65-C96F-485E-8484-98238611A966}" presName="sibTrans" presStyleCnt="0"/>
      <dgm:spPr/>
    </dgm:pt>
    <dgm:pt modelId="{A6A140E4-9F9F-41D7-AADE-D8CC126FDD1C}" type="pres">
      <dgm:prSet presAssocID="{0AB3B784-6FE1-42B7-B3C3-3B3429A6004B}" presName="node" presStyleLbl="node1" presStyleIdx="6" presStyleCnt="9">
        <dgm:presLayoutVars>
          <dgm:bulletEnabled val="1"/>
        </dgm:presLayoutVars>
      </dgm:prSet>
      <dgm:spPr/>
    </dgm:pt>
    <dgm:pt modelId="{4740F9E0-B0A3-4301-943B-7BE8885A0F52}" type="pres">
      <dgm:prSet presAssocID="{577799C2-38D7-452C-B4C2-489EEEE605D1}" presName="sibTrans" presStyleCnt="0"/>
      <dgm:spPr/>
    </dgm:pt>
    <dgm:pt modelId="{7B78ED9C-9BC1-4E95-A1A0-2DC4B81562C7}" type="pres">
      <dgm:prSet presAssocID="{47B17C7E-7B56-4992-8514-60850DB93022}" presName="node" presStyleLbl="node1" presStyleIdx="7" presStyleCnt="9">
        <dgm:presLayoutVars>
          <dgm:bulletEnabled val="1"/>
        </dgm:presLayoutVars>
      </dgm:prSet>
      <dgm:spPr/>
    </dgm:pt>
    <dgm:pt modelId="{1688926C-5D42-42A6-92D4-FB3BDD9CD15C}" type="pres">
      <dgm:prSet presAssocID="{88F0A323-D60F-4E04-998C-F9A1346D7C9A}" presName="sibTrans" presStyleCnt="0"/>
      <dgm:spPr/>
    </dgm:pt>
    <dgm:pt modelId="{0FE50B84-C050-4163-AA4B-6C1FC5522287}" type="pres">
      <dgm:prSet presAssocID="{5CCB3E6F-926F-43F1-AC09-ECBC73925FC3}" presName="node" presStyleLbl="node1" presStyleIdx="8" presStyleCnt="9">
        <dgm:presLayoutVars>
          <dgm:bulletEnabled val="1"/>
        </dgm:presLayoutVars>
      </dgm:prSet>
      <dgm:spPr/>
    </dgm:pt>
  </dgm:ptLst>
  <dgm:cxnLst>
    <dgm:cxn modelId="{25A0050A-7C82-1F47-A62D-25C817A867EB}" type="presOf" srcId="{FC419252-8E02-4A68-8302-89255EC906C5}" destId="{4A979493-16B3-4945-84AA-865641302920}" srcOrd="0" destOrd="0" presId="urn:microsoft.com/office/officeart/2005/8/layout/default#1"/>
    <dgm:cxn modelId="{CC628C0E-2B2B-3B40-B98E-184F2F048794}" type="presOf" srcId="{47B17C7E-7B56-4992-8514-60850DB93022}" destId="{7B78ED9C-9BC1-4E95-A1A0-2DC4B81562C7}" srcOrd="0" destOrd="0" presId="urn:microsoft.com/office/officeart/2005/8/layout/default#1"/>
    <dgm:cxn modelId="{F441551E-9259-7849-9240-89517F56EDAB}" type="presOf" srcId="{93F5B9A8-7E88-4EFA-8087-9FD902C7A2A6}" destId="{D6CB9BE4-AADD-4F90-977B-57F3A18556ED}" srcOrd="0" destOrd="0" presId="urn:microsoft.com/office/officeart/2005/8/layout/default#1"/>
    <dgm:cxn modelId="{37A11B22-679F-544A-B36F-0E5E0B28B593}" type="presOf" srcId="{CF76ADB2-2DE1-4C1D-A415-217F255AD39D}" destId="{DE012351-817C-485B-B417-0AE190D876A8}" srcOrd="0" destOrd="0" presId="urn:microsoft.com/office/officeart/2005/8/layout/default#1"/>
    <dgm:cxn modelId="{70AC9E2A-8015-984E-BADF-541120144E89}" type="presOf" srcId="{E8328531-87E9-4A29-8F4E-204C45BFF97F}" destId="{F961A6A6-3CF2-4BF4-9C85-B74B776B19C1}" srcOrd="0" destOrd="0" presId="urn:microsoft.com/office/officeart/2005/8/layout/default#1"/>
    <dgm:cxn modelId="{64FDC131-492F-1E4E-AC55-D0BE334F1A31}" type="presOf" srcId="{C690A162-66EB-45D1-8638-0099E321CCDC}" destId="{FC1D28B0-D76B-442A-8BDD-7C4E39535173}" srcOrd="0" destOrd="0" presId="urn:microsoft.com/office/officeart/2005/8/layout/default#1"/>
    <dgm:cxn modelId="{1E80893F-2869-4D82-AC28-369162235E4E}" srcId="{FC419252-8E02-4A68-8302-89255EC906C5}" destId="{0AB3B784-6FE1-42B7-B3C3-3B3429A6004B}" srcOrd="6" destOrd="0" parTransId="{A97241DC-E085-4A75-9FA6-D167740E2D52}" sibTransId="{577799C2-38D7-452C-B4C2-489EEEE605D1}"/>
    <dgm:cxn modelId="{38B95952-955D-4D3B-B513-FC5F27EB3723}" srcId="{FC419252-8E02-4A68-8302-89255EC906C5}" destId="{5CCB3E6F-926F-43F1-AC09-ECBC73925FC3}" srcOrd="8" destOrd="0" parTransId="{0A704FBE-8FF6-41B0-86EC-F6189451F5FE}" sibTransId="{EC1060A0-7DCD-4946-A12E-E364B9A33635}"/>
    <dgm:cxn modelId="{31283154-781C-46A2-AC74-CADDAE3A4176}" srcId="{FC419252-8E02-4A68-8302-89255EC906C5}" destId="{7BCA56A2-9134-4A1C-B3C7-68353E5F4FB5}" srcOrd="5" destOrd="0" parTransId="{6077B0E9-9CDA-40CB-9332-CA2585948707}" sibTransId="{78581B65-C96F-485E-8484-98238611A966}"/>
    <dgm:cxn modelId="{0D96A95C-D4BE-2042-874F-E7CFE151894E}" type="presOf" srcId="{0AB3B784-6FE1-42B7-B3C3-3B3429A6004B}" destId="{A6A140E4-9F9F-41D7-AADE-D8CC126FDD1C}" srcOrd="0" destOrd="0" presId="urn:microsoft.com/office/officeart/2005/8/layout/default#1"/>
    <dgm:cxn modelId="{5A8B6E5F-7A22-41DA-AD48-189F5433E598}" srcId="{FC419252-8E02-4A68-8302-89255EC906C5}" destId="{E7AEF241-A240-45C8-B41B-DFF9198C14B1}" srcOrd="0" destOrd="0" parTransId="{684C9030-C3D2-41F4-BEFC-0D36ED9010FF}" sibTransId="{31D292BF-18CF-45D3-957A-FE4306A0E23B}"/>
    <dgm:cxn modelId="{19F8C2A7-5D16-4C06-ABF2-FAF1B2903E9B}" srcId="{FC419252-8E02-4A68-8302-89255EC906C5}" destId="{C690A162-66EB-45D1-8638-0099E321CCDC}" srcOrd="3" destOrd="0" parTransId="{82E70FFE-DEDC-4E86-AD1C-A2B097984EE7}" sibTransId="{77AFD653-C2C6-4538-A704-F67747C643EB}"/>
    <dgm:cxn modelId="{AE1588A8-F03F-48FB-AC76-19DED93F314B}" srcId="{FC419252-8E02-4A68-8302-89255EC906C5}" destId="{CF76ADB2-2DE1-4C1D-A415-217F255AD39D}" srcOrd="2" destOrd="0" parTransId="{77606B0E-FC12-46DB-8E89-DD46C58E5DE4}" sibTransId="{882E7E3D-ABD5-4E92-99A8-780F9A79EC09}"/>
    <dgm:cxn modelId="{7B9C5BBC-387C-5548-82DD-4FABCCA72703}" type="presOf" srcId="{5CCB3E6F-926F-43F1-AC09-ECBC73925FC3}" destId="{0FE50B84-C050-4163-AA4B-6C1FC5522287}" srcOrd="0" destOrd="0" presId="urn:microsoft.com/office/officeart/2005/8/layout/default#1"/>
    <dgm:cxn modelId="{A16953D6-A0E8-47D7-9EB4-AD11DEEA10D2}" srcId="{FC419252-8E02-4A68-8302-89255EC906C5}" destId="{E8328531-87E9-4A29-8F4E-204C45BFF97F}" srcOrd="1" destOrd="0" parTransId="{5B1F3520-C280-40AD-96CD-2680685E42B8}" sibTransId="{75F03A40-0C31-4237-B2AA-8B9D0E9D9ED4}"/>
    <dgm:cxn modelId="{AA5736DB-94E1-7840-BAC5-79330D8B9461}" type="presOf" srcId="{E7AEF241-A240-45C8-B41B-DFF9198C14B1}" destId="{6A44DE43-7003-4A57-A291-C7BD00AFE277}" srcOrd="0" destOrd="0" presId="urn:microsoft.com/office/officeart/2005/8/layout/default#1"/>
    <dgm:cxn modelId="{2EA22FDD-E62E-424A-B573-FC1425E3B6EA}" srcId="{FC419252-8E02-4A68-8302-89255EC906C5}" destId="{93F5B9A8-7E88-4EFA-8087-9FD902C7A2A6}" srcOrd="4" destOrd="0" parTransId="{0B51E722-AC05-4516-BD1A-A81233EA71D6}" sibTransId="{299C047B-BD2B-4AE3-9826-5BDCC45CF9F7}"/>
    <dgm:cxn modelId="{AB0E99F1-8B78-4727-A364-1944FA197510}" srcId="{FC419252-8E02-4A68-8302-89255EC906C5}" destId="{47B17C7E-7B56-4992-8514-60850DB93022}" srcOrd="7" destOrd="0" parTransId="{97A19C4F-4F98-49A7-A5ED-6910F39EB166}" sibTransId="{88F0A323-D60F-4E04-998C-F9A1346D7C9A}"/>
    <dgm:cxn modelId="{E33775F6-09C6-AF4D-AC00-9461E2DB8967}" type="presOf" srcId="{7BCA56A2-9134-4A1C-B3C7-68353E5F4FB5}" destId="{785660B2-512C-42CC-AB4C-E766E78245AB}" srcOrd="0" destOrd="0" presId="urn:microsoft.com/office/officeart/2005/8/layout/default#1"/>
    <dgm:cxn modelId="{F68ADD4F-E117-BA45-8082-6F2174DC2376}" type="presParOf" srcId="{4A979493-16B3-4945-84AA-865641302920}" destId="{6A44DE43-7003-4A57-A291-C7BD00AFE277}" srcOrd="0" destOrd="0" presId="urn:microsoft.com/office/officeart/2005/8/layout/default#1"/>
    <dgm:cxn modelId="{C825FD1A-B53F-E84E-A6E9-2C6274068630}" type="presParOf" srcId="{4A979493-16B3-4945-84AA-865641302920}" destId="{9D02A523-AEEC-4221-8F12-971455B4554D}" srcOrd="1" destOrd="0" presId="urn:microsoft.com/office/officeart/2005/8/layout/default#1"/>
    <dgm:cxn modelId="{A6F1775F-FAAF-3845-8BC6-1EBDB95389FC}" type="presParOf" srcId="{4A979493-16B3-4945-84AA-865641302920}" destId="{F961A6A6-3CF2-4BF4-9C85-B74B776B19C1}" srcOrd="2" destOrd="0" presId="urn:microsoft.com/office/officeart/2005/8/layout/default#1"/>
    <dgm:cxn modelId="{0509B025-2E8F-B846-AE7F-AB6AC133E62D}" type="presParOf" srcId="{4A979493-16B3-4945-84AA-865641302920}" destId="{93B98BA7-8B08-4DCC-AEFA-302FB1A6781D}" srcOrd="3" destOrd="0" presId="urn:microsoft.com/office/officeart/2005/8/layout/default#1"/>
    <dgm:cxn modelId="{627FD76F-ED4B-9641-BB46-356C2CC749F6}" type="presParOf" srcId="{4A979493-16B3-4945-84AA-865641302920}" destId="{DE012351-817C-485B-B417-0AE190D876A8}" srcOrd="4" destOrd="0" presId="urn:microsoft.com/office/officeart/2005/8/layout/default#1"/>
    <dgm:cxn modelId="{A0F03A47-6D95-2A46-8463-FC6DDAAF3C29}" type="presParOf" srcId="{4A979493-16B3-4945-84AA-865641302920}" destId="{E64AB9B7-D81C-405B-8E9B-EB8E60CDF539}" srcOrd="5" destOrd="0" presId="urn:microsoft.com/office/officeart/2005/8/layout/default#1"/>
    <dgm:cxn modelId="{CA7863FE-0694-7447-B3DA-36B666F75196}" type="presParOf" srcId="{4A979493-16B3-4945-84AA-865641302920}" destId="{FC1D28B0-D76B-442A-8BDD-7C4E39535173}" srcOrd="6" destOrd="0" presId="urn:microsoft.com/office/officeart/2005/8/layout/default#1"/>
    <dgm:cxn modelId="{B9B98CA8-036A-E245-88B2-E340DD3D2715}" type="presParOf" srcId="{4A979493-16B3-4945-84AA-865641302920}" destId="{FBE54F6A-FEBD-4EA4-A191-534B5C6E89D6}" srcOrd="7" destOrd="0" presId="urn:microsoft.com/office/officeart/2005/8/layout/default#1"/>
    <dgm:cxn modelId="{4C682847-7AA4-FF49-8D47-3A050F0E62B5}" type="presParOf" srcId="{4A979493-16B3-4945-84AA-865641302920}" destId="{D6CB9BE4-AADD-4F90-977B-57F3A18556ED}" srcOrd="8" destOrd="0" presId="urn:microsoft.com/office/officeart/2005/8/layout/default#1"/>
    <dgm:cxn modelId="{97664CF3-6804-684A-A698-59682FFF55A7}" type="presParOf" srcId="{4A979493-16B3-4945-84AA-865641302920}" destId="{BD3E7B5A-021C-4F09-9220-0F64036DF659}" srcOrd="9" destOrd="0" presId="urn:microsoft.com/office/officeart/2005/8/layout/default#1"/>
    <dgm:cxn modelId="{F6A9199C-FC0D-7F4F-804D-89EC552115BF}" type="presParOf" srcId="{4A979493-16B3-4945-84AA-865641302920}" destId="{785660B2-512C-42CC-AB4C-E766E78245AB}" srcOrd="10" destOrd="0" presId="urn:microsoft.com/office/officeart/2005/8/layout/default#1"/>
    <dgm:cxn modelId="{0042E4A7-2F5B-E449-84D8-E4F1A50CE5BB}" type="presParOf" srcId="{4A979493-16B3-4945-84AA-865641302920}" destId="{0481D1F8-F185-4F1E-A215-9B5579EE12F8}" srcOrd="11" destOrd="0" presId="urn:microsoft.com/office/officeart/2005/8/layout/default#1"/>
    <dgm:cxn modelId="{6E2E5C78-0248-2E46-AFAB-6BC34F61D331}" type="presParOf" srcId="{4A979493-16B3-4945-84AA-865641302920}" destId="{A6A140E4-9F9F-41D7-AADE-D8CC126FDD1C}" srcOrd="12" destOrd="0" presId="urn:microsoft.com/office/officeart/2005/8/layout/default#1"/>
    <dgm:cxn modelId="{A7F73A3A-BBF6-4B41-9A5E-4E770985F240}" type="presParOf" srcId="{4A979493-16B3-4945-84AA-865641302920}" destId="{4740F9E0-B0A3-4301-943B-7BE8885A0F52}" srcOrd="13" destOrd="0" presId="urn:microsoft.com/office/officeart/2005/8/layout/default#1"/>
    <dgm:cxn modelId="{C1B7D1A7-7FFC-744F-B2AF-14CE7C6F4C4C}" type="presParOf" srcId="{4A979493-16B3-4945-84AA-865641302920}" destId="{7B78ED9C-9BC1-4E95-A1A0-2DC4B81562C7}" srcOrd="14" destOrd="0" presId="urn:microsoft.com/office/officeart/2005/8/layout/default#1"/>
    <dgm:cxn modelId="{3C0A857C-1952-7448-8383-325844B2D239}" type="presParOf" srcId="{4A979493-16B3-4945-84AA-865641302920}" destId="{1688926C-5D42-42A6-92D4-FB3BDD9CD15C}" srcOrd="15" destOrd="0" presId="urn:microsoft.com/office/officeart/2005/8/layout/default#1"/>
    <dgm:cxn modelId="{36AD4006-8325-504E-A30D-50D0B5F3FDCB}" type="presParOf" srcId="{4A979493-16B3-4945-84AA-865641302920}" destId="{0FE50B84-C050-4163-AA4B-6C1FC5522287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CEAA9-D001-964E-A9C6-8EFD12AF4DA4}">
      <dsp:nvSpPr>
        <dsp:cNvPr id="0" name=""/>
        <dsp:cNvSpPr/>
      </dsp:nvSpPr>
      <dsp:spPr>
        <a:xfrm>
          <a:off x="0" y="0"/>
          <a:ext cx="8755539" cy="1274714"/>
        </a:xfrm>
        <a:prstGeom prst="rightArrow">
          <a:avLst>
            <a:gd name="adj1" fmla="val 50000"/>
            <a:gd name="adj2" fmla="val 50000"/>
          </a:avLst>
        </a:prstGeom>
        <a:solidFill>
          <a:srgbClr val="00408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361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Objetivo del curso</a:t>
          </a:r>
          <a:endParaRPr lang="es-ES" sz="2500" kern="1200" dirty="0"/>
        </a:p>
      </dsp:txBody>
      <dsp:txXfrm>
        <a:off x="0" y="318679"/>
        <a:ext cx="8436861" cy="637357"/>
      </dsp:txXfrm>
    </dsp:sp>
    <dsp:sp modelId="{DA6A7702-29CF-A84D-A46E-53C4F4D82848}">
      <dsp:nvSpPr>
        <dsp:cNvPr id="0" name=""/>
        <dsp:cNvSpPr/>
      </dsp:nvSpPr>
      <dsp:spPr>
        <a:xfrm>
          <a:off x="2018151" y="1367108"/>
          <a:ext cx="6737387" cy="1274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361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Temario </a:t>
          </a:r>
        </a:p>
      </dsp:txBody>
      <dsp:txXfrm>
        <a:off x="2018151" y="1685787"/>
        <a:ext cx="6418709" cy="637357"/>
      </dsp:txXfrm>
    </dsp:sp>
    <dsp:sp modelId="{9742393C-9CD0-F642-A309-C78A43B86236}">
      <dsp:nvSpPr>
        <dsp:cNvPr id="0" name=""/>
        <dsp:cNvSpPr/>
      </dsp:nvSpPr>
      <dsp:spPr>
        <a:xfrm>
          <a:off x="4036303" y="2735264"/>
          <a:ext cx="4719235" cy="1274714"/>
        </a:xfrm>
        <a:prstGeom prst="rightArrow">
          <a:avLst>
            <a:gd name="adj1" fmla="val 50000"/>
            <a:gd name="adj2" fmla="val 50000"/>
          </a:avLst>
        </a:prstGeom>
        <a:solidFill>
          <a:srgbClr val="E6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361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Evaluación del curso</a:t>
          </a:r>
        </a:p>
      </dsp:txBody>
      <dsp:txXfrm>
        <a:off x="4036303" y="3053943"/>
        <a:ext cx="4400557" cy="637357"/>
      </dsp:txXfrm>
    </dsp:sp>
    <dsp:sp modelId="{015C4ACC-EBA5-D543-A836-2CBD218955B2}">
      <dsp:nvSpPr>
        <dsp:cNvPr id="0" name=""/>
        <dsp:cNvSpPr/>
      </dsp:nvSpPr>
      <dsp:spPr>
        <a:xfrm>
          <a:off x="6054455" y="4103406"/>
          <a:ext cx="2701083" cy="1274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361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Contacto</a:t>
          </a:r>
        </a:p>
      </dsp:txBody>
      <dsp:txXfrm>
        <a:off x="6054455" y="4422085"/>
        <a:ext cx="2382405" cy="637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63CB5-0F89-C44E-9ADE-9C1A4FE2FBB8}">
      <dsp:nvSpPr>
        <dsp:cNvPr id="0" name=""/>
        <dsp:cNvSpPr/>
      </dsp:nvSpPr>
      <dsp:spPr>
        <a:xfrm>
          <a:off x="1090" y="0"/>
          <a:ext cx="2836001" cy="490232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papel del Estado en la economía</a:t>
          </a:r>
          <a:endParaRPr lang="es-E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090" y="0"/>
        <a:ext cx="2836001" cy="1470698"/>
      </dsp:txXfrm>
    </dsp:sp>
    <dsp:sp modelId="{C83731EA-91F9-8841-ADAA-C30A89930A71}">
      <dsp:nvSpPr>
        <dsp:cNvPr id="0" name=""/>
        <dsp:cNvSpPr/>
      </dsp:nvSpPr>
      <dsp:spPr>
        <a:xfrm>
          <a:off x="284690" y="1138156"/>
          <a:ext cx="2268801" cy="527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Arial" pitchFamily="34" charset="0"/>
              <a:cs typeface="Arial" pitchFamily="34" charset="0"/>
            </a:rPr>
            <a:t>1. ¿Qué es el Estado?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00127" y="1153593"/>
        <a:ext cx="2237927" cy="496191"/>
      </dsp:txXfrm>
    </dsp:sp>
    <dsp:sp modelId="{97C9A816-39C9-7348-8A7C-570A4038E2C0}">
      <dsp:nvSpPr>
        <dsp:cNvPr id="0" name=""/>
        <dsp:cNvSpPr/>
      </dsp:nvSpPr>
      <dsp:spPr>
        <a:xfrm>
          <a:off x="284690" y="1744643"/>
          <a:ext cx="2268801" cy="527065"/>
        </a:xfrm>
        <a:prstGeom prst="roundRect">
          <a:avLst>
            <a:gd name="adj" fmla="val 10000"/>
          </a:avLst>
        </a:prstGeom>
        <a:solidFill>
          <a:schemeClr val="accent4">
            <a:hueOff val="-171430"/>
            <a:satOff val="-474"/>
            <a:lumOff val="29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2. La intervención del Estado en la economía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00127" y="1760080"/>
        <a:ext cx="2237927" cy="496191"/>
      </dsp:txXfrm>
    </dsp:sp>
    <dsp:sp modelId="{2EE49FE3-C2D1-4E44-A8EA-E5266054869D}">
      <dsp:nvSpPr>
        <dsp:cNvPr id="0" name=""/>
        <dsp:cNvSpPr/>
      </dsp:nvSpPr>
      <dsp:spPr>
        <a:xfrm>
          <a:off x="284690" y="2352023"/>
          <a:ext cx="2268801" cy="527065"/>
        </a:xfrm>
        <a:prstGeom prst="roundRect">
          <a:avLst>
            <a:gd name="adj" fmla="val 10000"/>
          </a:avLst>
        </a:prstGeom>
        <a:solidFill>
          <a:schemeClr val="accent4">
            <a:hueOff val="-342860"/>
            <a:satOff val="-948"/>
            <a:lumOff val="5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3. Visión teórica sobre el papel del Estado en la economía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300127" y="2367460"/>
        <a:ext cx="2237927" cy="496191"/>
      </dsp:txXfrm>
    </dsp:sp>
    <dsp:sp modelId="{1F71F5C6-BEBE-1A41-BEA1-188474F3A079}">
      <dsp:nvSpPr>
        <dsp:cNvPr id="0" name=""/>
        <dsp:cNvSpPr/>
      </dsp:nvSpPr>
      <dsp:spPr>
        <a:xfrm>
          <a:off x="276228" y="2947449"/>
          <a:ext cx="2268801" cy="527065"/>
        </a:xfrm>
        <a:prstGeom prst="roundRect">
          <a:avLst>
            <a:gd name="adj" fmla="val 10000"/>
          </a:avLst>
        </a:prstGeom>
        <a:solidFill>
          <a:schemeClr val="accent4">
            <a:hueOff val="-514289"/>
            <a:satOff val="-1422"/>
            <a:lumOff val="88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itchFamily="34" charset="0"/>
              <a:cs typeface="Arial" pitchFamily="34" charset="0"/>
            </a:rPr>
            <a:t>4. El resultado de la intervención Estatal</a:t>
          </a:r>
        </a:p>
      </dsp:txBody>
      <dsp:txXfrm>
        <a:off x="291665" y="2962886"/>
        <a:ext cx="2237927" cy="496191"/>
      </dsp:txXfrm>
    </dsp:sp>
    <dsp:sp modelId="{0BEEF4A5-5A7D-5446-BDEA-C6B9EFE202C3}">
      <dsp:nvSpPr>
        <dsp:cNvPr id="0" name=""/>
        <dsp:cNvSpPr/>
      </dsp:nvSpPr>
      <dsp:spPr>
        <a:xfrm>
          <a:off x="259303" y="3554827"/>
          <a:ext cx="2268801" cy="527065"/>
        </a:xfrm>
        <a:prstGeom prst="roundRect">
          <a:avLst>
            <a:gd name="adj" fmla="val 10000"/>
          </a:avLst>
        </a:prstGeom>
        <a:solidFill>
          <a:schemeClr val="accent4">
            <a:hueOff val="-685719"/>
            <a:satOff val="-1897"/>
            <a:lumOff val="117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>
              <a:latin typeface="Arial" pitchFamily="34" charset="0"/>
              <a:cs typeface="Arial" pitchFamily="34" charset="0"/>
            </a:rPr>
            <a:t>5. La experiencia internacional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274740" y="3570264"/>
        <a:ext cx="2237927" cy="496191"/>
      </dsp:txXfrm>
    </dsp:sp>
    <dsp:sp modelId="{BC3909D8-E2B8-8B43-BC56-60371B30ABB1}">
      <dsp:nvSpPr>
        <dsp:cNvPr id="0" name=""/>
        <dsp:cNvSpPr/>
      </dsp:nvSpPr>
      <dsp:spPr>
        <a:xfrm>
          <a:off x="259303" y="4155028"/>
          <a:ext cx="2268801" cy="527065"/>
        </a:xfrm>
        <a:prstGeom prst="roundRect">
          <a:avLst>
            <a:gd name="adj" fmla="val 10000"/>
          </a:avLst>
        </a:prstGeom>
        <a:solidFill>
          <a:schemeClr val="accent4">
            <a:hueOff val="-857149"/>
            <a:satOff val="-2371"/>
            <a:lumOff val="147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>
              <a:latin typeface="Arial" pitchFamily="34" charset="0"/>
              <a:cs typeface="Arial" pitchFamily="34" charset="0"/>
            </a:rPr>
            <a:t>6. La reestructuración del Estado en el siglo XXI</a:t>
          </a:r>
          <a:endParaRPr lang="es-ES" sz="1200" b="1" kern="1200" dirty="0">
            <a:latin typeface="Arial" pitchFamily="34" charset="0"/>
            <a:cs typeface="Arial" pitchFamily="34" charset="0"/>
          </a:endParaRPr>
        </a:p>
      </dsp:txBody>
      <dsp:txXfrm>
        <a:off x="274740" y="4170465"/>
        <a:ext cx="2237927" cy="496191"/>
      </dsp:txXfrm>
    </dsp:sp>
    <dsp:sp modelId="{28BA3DE2-5FE0-7446-8023-BBFFFA794DAE}">
      <dsp:nvSpPr>
        <dsp:cNvPr id="0" name=""/>
        <dsp:cNvSpPr/>
      </dsp:nvSpPr>
      <dsp:spPr>
        <a:xfrm>
          <a:off x="3049792" y="0"/>
          <a:ext cx="2836001" cy="490232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 ejercicio de planificación en México</a:t>
          </a:r>
          <a:endParaRPr lang="es-E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049792" y="0"/>
        <a:ext cx="2836001" cy="1470698"/>
      </dsp:txXfrm>
    </dsp:sp>
    <dsp:sp modelId="{5EFA8665-6C64-8446-B129-9BB42C18FC77}">
      <dsp:nvSpPr>
        <dsp:cNvPr id="0" name=""/>
        <dsp:cNvSpPr/>
      </dsp:nvSpPr>
      <dsp:spPr>
        <a:xfrm>
          <a:off x="3333392" y="1370535"/>
          <a:ext cx="2268801" cy="1478118"/>
        </a:xfrm>
        <a:prstGeom prst="roundRect">
          <a:avLst>
            <a:gd name="adj" fmla="val 10000"/>
          </a:avLst>
        </a:prstGeom>
        <a:solidFill>
          <a:schemeClr val="accent4">
            <a:hueOff val="-1028579"/>
            <a:satOff val="-2845"/>
            <a:lumOff val="176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latin typeface="Arial" pitchFamily="34" charset="0"/>
              <a:cs typeface="Arial" pitchFamily="34" charset="0"/>
            </a:rPr>
            <a:t>1. Planeación multinivel 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3376685" y="1413828"/>
        <a:ext cx="2182215" cy="1391532"/>
      </dsp:txXfrm>
    </dsp:sp>
    <dsp:sp modelId="{E162D162-3B08-3C4B-829C-3361B48E0122}">
      <dsp:nvSpPr>
        <dsp:cNvPr id="0" name=""/>
        <dsp:cNvSpPr/>
      </dsp:nvSpPr>
      <dsp:spPr>
        <a:xfrm>
          <a:off x="3333392" y="3109923"/>
          <a:ext cx="2268801" cy="1478118"/>
        </a:xfrm>
        <a:prstGeom prst="roundRect">
          <a:avLst>
            <a:gd name="adj" fmla="val 10000"/>
          </a:avLst>
        </a:prstGeom>
        <a:solidFill>
          <a:schemeClr val="accent4">
            <a:hueOff val="-1200009"/>
            <a:satOff val="-3319"/>
            <a:lumOff val="205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Arial" pitchFamily="34" charset="0"/>
              <a:cs typeface="Arial" pitchFamily="34" charset="0"/>
            </a:rPr>
            <a:t>2. Planeación para el desarrollo</a:t>
          </a:r>
        </a:p>
      </dsp:txBody>
      <dsp:txXfrm>
        <a:off x="3376685" y="3153216"/>
        <a:ext cx="2182215" cy="1391532"/>
      </dsp:txXfrm>
    </dsp:sp>
    <dsp:sp modelId="{56158B7F-6F45-7847-AAFC-801F9D8A3292}">
      <dsp:nvSpPr>
        <dsp:cNvPr id="0" name=""/>
        <dsp:cNvSpPr/>
      </dsp:nvSpPr>
      <dsp:spPr>
        <a:xfrm>
          <a:off x="6098494" y="0"/>
          <a:ext cx="2836001" cy="490232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Teoría del comercio internacional</a:t>
          </a:r>
          <a:endParaRPr lang="es-E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098494" y="0"/>
        <a:ext cx="2836001" cy="1470698"/>
      </dsp:txXfrm>
    </dsp:sp>
    <dsp:sp modelId="{D2EC7E27-8B9B-E34E-92DA-244619A7C91D}">
      <dsp:nvSpPr>
        <dsp:cNvPr id="0" name=""/>
        <dsp:cNvSpPr/>
      </dsp:nvSpPr>
      <dsp:spPr>
        <a:xfrm>
          <a:off x="6382094" y="1225417"/>
          <a:ext cx="2268801" cy="529197"/>
        </a:xfrm>
        <a:prstGeom prst="roundRect">
          <a:avLst>
            <a:gd name="adj" fmla="val 10000"/>
          </a:avLst>
        </a:prstGeom>
        <a:solidFill>
          <a:schemeClr val="accent4">
            <a:hueOff val="-1371439"/>
            <a:satOff val="-3793"/>
            <a:lumOff val="235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>
              <a:latin typeface="Arial" pitchFamily="34" charset="0"/>
              <a:cs typeface="Arial" pitchFamily="34" charset="0"/>
            </a:rPr>
            <a:t>1. ¿Qué es el comercio internacional?</a:t>
          </a:r>
          <a:endParaRPr lang="es-ES" sz="1100" b="1" kern="1200" dirty="0">
            <a:latin typeface="Arial" pitchFamily="34" charset="0"/>
            <a:cs typeface="Arial" pitchFamily="34" charset="0"/>
          </a:endParaRPr>
        </a:p>
      </dsp:txBody>
      <dsp:txXfrm>
        <a:off x="6397594" y="1240917"/>
        <a:ext cx="2237801" cy="498197"/>
      </dsp:txXfrm>
    </dsp:sp>
    <dsp:sp modelId="{1C561290-AE15-CE42-A80F-D1CE4C379FFD}">
      <dsp:nvSpPr>
        <dsp:cNvPr id="0" name=""/>
        <dsp:cNvSpPr/>
      </dsp:nvSpPr>
      <dsp:spPr>
        <a:xfrm>
          <a:off x="6382094" y="1889620"/>
          <a:ext cx="2268801" cy="529197"/>
        </a:xfrm>
        <a:prstGeom prst="roundRect">
          <a:avLst>
            <a:gd name="adj" fmla="val 10000"/>
          </a:avLst>
        </a:prstGeom>
        <a:solidFill>
          <a:schemeClr val="accent4">
            <a:hueOff val="-1542868"/>
            <a:satOff val="-4267"/>
            <a:lumOff val="264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>
              <a:latin typeface="Arial" pitchFamily="34" charset="0"/>
              <a:cs typeface="Arial" pitchFamily="34" charset="0"/>
            </a:rPr>
            <a:t>2. Variables macroeconómicas en el comercio internacional</a:t>
          </a:r>
          <a:endParaRPr lang="es-ES" sz="1100" b="1" kern="1200" dirty="0">
            <a:latin typeface="Arial" pitchFamily="34" charset="0"/>
            <a:cs typeface="Arial" pitchFamily="34" charset="0"/>
          </a:endParaRPr>
        </a:p>
      </dsp:txBody>
      <dsp:txXfrm>
        <a:off x="6397594" y="1905120"/>
        <a:ext cx="2237801" cy="498197"/>
      </dsp:txXfrm>
    </dsp:sp>
    <dsp:sp modelId="{2FE51D19-BD8C-6240-A52E-3C8A2C051A21}">
      <dsp:nvSpPr>
        <dsp:cNvPr id="0" name=""/>
        <dsp:cNvSpPr/>
      </dsp:nvSpPr>
      <dsp:spPr>
        <a:xfrm>
          <a:off x="6382094" y="2553824"/>
          <a:ext cx="2268801" cy="529197"/>
        </a:xfrm>
        <a:prstGeom prst="roundRect">
          <a:avLst>
            <a:gd name="adj" fmla="val 10000"/>
          </a:avLst>
        </a:prstGeom>
        <a:solidFill>
          <a:schemeClr val="accent4">
            <a:hueOff val="-1714298"/>
            <a:satOff val="-4742"/>
            <a:lumOff val="294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>
              <a:latin typeface="Arial" pitchFamily="34" charset="0"/>
              <a:cs typeface="Arial" pitchFamily="34" charset="0"/>
            </a:rPr>
            <a:t>3. Política internacional de comercio</a:t>
          </a:r>
          <a:endParaRPr lang="es-ES" sz="1100" b="1" kern="1200" dirty="0">
            <a:latin typeface="Arial" pitchFamily="34" charset="0"/>
            <a:cs typeface="Arial" pitchFamily="34" charset="0"/>
          </a:endParaRPr>
        </a:p>
      </dsp:txBody>
      <dsp:txXfrm>
        <a:off x="6397594" y="2569324"/>
        <a:ext cx="2237801" cy="498197"/>
      </dsp:txXfrm>
    </dsp:sp>
    <dsp:sp modelId="{0C34A0F4-96F7-AD4E-83AC-815B553D23FF}">
      <dsp:nvSpPr>
        <dsp:cNvPr id="0" name=""/>
        <dsp:cNvSpPr/>
      </dsp:nvSpPr>
      <dsp:spPr>
        <a:xfrm>
          <a:off x="6382094" y="3218027"/>
          <a:ext cx="2268801" cy="529197"/>
        </a:xfrm>
        <a:prstGeom prst="roundRect">
          <a:avLst>
            <a:gd name="adj" fmla="val 10000"/>
          </a:avLst>
        </a:prstGeom>
        <a:solidFill>
          <a:schemeClr val="accent4">
            <a:hueOff val="-1885728"/>
            <a:satOff val="-5216"/>
            <a:lumOff val="3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>
              <a:latin typeface="Arial" pitchFamily="34" charset="0"/>
              <a:cs typeface="Arial" pitchFamily="34" charset="0"/>
            </a:rPr>
            <a:t>4. Las instituciones del comercio internacional</a:t>
          </a:r>
          <a:endParaRPr lang="es-ES" sz="1100" b="1" kern="1200" dirty="0">
            <a:latin typeface="Arial" pitchFamily="34" charset="0"/>
            <a:cs typeface="Arial" pitchFamily="34" charset="0"/>
          </a:endParaRPr>
        </a:p>
      </dsp:txBody>
      <dsp:txXfrm>
        <a:off x="6397594" y="3233527"/>
        <a:ext cx="2237801" cy="498197"/>
      </dsp:txXfrm>
    </dsp:sp>
    <dsp:sp modelId="{8FA6C1E3-E576-5345-BC5A-4712504A061F}">
      <dsp:nvSpPr>
        <dsp:cNvPr id="0" name=""/>
        <dsp:cNvSpPr/>
      </dsp:nvSpPr>
      <dsp:spPr>
        <a:xfrm>
          <a:off x="6382094" y="3882231"/>
          <a:ext cx="2268801" cy="529197"/>
        </a:xfrm>
        <a:prstGeom prst="roundRect">
          <a:avLst>
            <a:gd name="adj" fmla="val 1000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>
              <a:latin typeface="Arial" pitchFamily="34" charset="0"/>
              <a:cs typeface="Arial" pitchFamily="34" charset="0"/>
            </a:rPr>
            <a:t>5. El cambio estructural en los modelos de comercio internacional</a:t>
          </a:r>
          <a:endParaRPr lang="es-ES" sz="1100" b="1" kern="1200" dirty="0">
            <a:latin typeface="Arial" pitchFamily="34" charset="0"/>
            <a:cs typeface="Arial" pitchFamily="34" charset="0"/>
          </a:endParaRPr>
        </a:p>
      </dsp:txBody>
      <dsp:txXfrm>
        <a:off x="6397594" y="3897731"/>
        <a:ext cx="2237801" cy="498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2953-DD8C-4ECB-A087-5BF647188231}">
      <dsp:nvSpPr>
        <dsp:cNvPr id="0" name=""/>
        <dsp:cNvSpPr/>
      </dsp:nvSpPr>
      <dsp:spPr>
        <a:xfrm>
          <a:off x="149224" y="537529"/>
          <a:ext cx="2038201" cy="20382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itchFamily="34" charset="0"/>
              <a:cs typeface="Arial" pitchFamily="34" charset="0"/>
            </a:rPr>
            <a:t>5%</a:t>
          </a:r>
          <a:br>
            <a:rPr lang="es-MX" sz="1600" b="1" kern="1200" dirty="0">
              <a:latin typeface="Arial" pitchFamily="34" charset="0"/>
              <a:cs typeface="Arial" pitchFamily="34" charset="0"/>
            </a:rPr>
          </a:br>
          <a:r>
            <a:rPr lang="es-MX" sz="1600" b="1" kern="1200" dirty="0">
              <a:latin typeface="Arial" pitchFamily="34" charset="0"/>
              <a:cs typeface="Arial" pitchFamily="34" charset="0"/>
            </a:rPr>
            <a:t>Estructura</a:t>
          </a:r>
          <a:br>
            <a:rPr lang="es-MX" sz="1600" b="1" kern="1200" dirty="0">
              <a:latin typeface="Arial" pitchFamily="34" charset="0"/>
              <a:cs typeface="Arial" pitchFamily="34" charset="0"/>
            </a:rPr>
          </a:br>
          <a:r>
            <a:rPr lang="es-MX" sz="1600" b="1" kern="1200" dirty="0">
              <a:latin typeface="Arial" pitchFamily="34" charset="0"/>
              <a:cs typeface="Arial" pitchFamily="34" charset="0"/>
            </a:rPr>
            <a:t>(Introducción, desarrollo, conclusiones, bibliografía)</a:t>
          </a:r>
        </a:p>
      </dsp:txBody>
      <dsp:txXfrm>
        <a:off x="447712" y="836017"/>
        <a:ext cx="1441225" cy="1441225"/>
      </dsp:txXfrm>
    </dsp:sp>
    <dsp:sp modelId="{03372C96-73E3-4134-8047-7D1805DDA2B0}">
      <dsp:nvSpPr>
        <dsp:cNvPr id="0" name=""/>
        <dsp:cNvSpPr/>
      </dsp:nvSpPr>
      <dsp:spPr>
        <a:xfrm>
          <a:off x="2205240" y="957093"/>
          <a:ext cx="1182156" cy="1182156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b="1" kern="1200">
            <a:latin typeface="Arial" pitchFamily="34" charset="0"/>
            <a:cs typeface="Arial" pitchFamily="34" charset="0"/>
          </a:endParaRPr>
        </a:p>
      </dsp:txBody>
      <dsp:txXfrm>
        <a:off x="2361935" y="1409149"/>
        <a:ext cx="868766" cy="278044"/>
      </dsp:txXfrm>
    </dsp:sp>
    <dsp:sp modelId="{64E6E4D1-12E9-4B45-B1F7-9C40E89529D4}">
      <dsp:nvSpPr>
        <dsp:cNvPr id="0" name=""/>
        <dsp:cNvSpPr/>
      </dsp:nvSpPr>
      <dsp:spPr>
        <a:xfrm>
          <a:off x="3552899" y="529071"/>
          <a:ext cx="2038201" cy="20382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itchFamily="34" charset="0"/>
              <a:cs typeface="Arial" pitchFamily="34" charset="0"/>
            </a:rPr>
            <a:t>15%</a:t>
          </a:r>
          <a:br>
            <a:rPr lang="es-MX" sz="1700" b="1" kern="1200" dirty="0">
              <a:latin typeface="Arial" pitchFamily="34" charset="0"/>
              <a:cs typeface="Arial" pitchFamily="34" charset="0"/>
            </a:rPr>
          </a:br>
          <a:r>
            <a:rPr lang="es-MX" sz="1700" b="1" kern="1200" dirty="0">
              <a:latin typeface="Arial" pitchFamily="34" charset="0"/>
              <a:cs typeface="Arial" pitchFamily="34" charset="0"/>
            </a:rPr>
            <a:t>Manejo adecuado de citas y referencias. Ortografía</a:t>
          </a:r>
        </a:p>
      </dsp:txBody>
      <dsp:txXfrm>
        <a:off x="3851387" y="827559"/>
        <a:ext cx="1441225" cy="1441225"/>
      </dsp:txXfrm>
    </dsp:sp>
    <dsp:sp modelId="{D0885DAD-2389-4889-A8A0-C9534599C6A1}">
      <dsp:nvSpPr>
        <dsp:cNvPr id="0" name=""/>
        <dsp:cNvSpPr/>
      </dsp:nvSpPr>
      <dsp:spPr>
        <a:xfrm>
          <a:off x="5756602" y="957093"/>
          <a:ext cx="1182156" cy="1182156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200" b="1" kern="1200">
            <a:latin typeface="Arial" pitchFamily="34" charset="0"/>
            <a:cs typeface="Arial" pitchFamily="34" charset="0"/>
          </a:endParaRPr>
        </a:p>
      </dsp:txBody>
      <dsp:txXfrm>
        <a:off x="5913297" y="1200617"/>
        <a:ext cx="868766" cy="695108"/>
      </dsp:txXfrm>
    </dsp:sp>
    <dsp:sp modelId="{6D8831B0-DDFA-4896-B923-DF1B08A8E96D}">
      <dsp:nvSpPr>
        <dsp:cNvPr id="0" name=""/>
        <dsp:cNvSpPr/>
      </dsp:nvSpPr>
      <dsp:spPr>
        <a:xfrm>
          <a:off x="6989356" y="537529"/>
          <a:ext cx="2038201" cy="20382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itchFamily="34" charset="0"/>
              <a:cs typeface="Arial" pitchFamily="34" charset="0"/>
            </a:rPr>
            <a:t>20%</a:t>
          </a:r>
          <a:br>
            <a:rPr lang="es-MX" sz="2400" b="1" kern="1200" dirty="0">
              <a:latin typeface="Arial" pitchFamily="34" charset="0"/>
              <a:cs typeface="Arial" pitchFamily="34" charset="0"/>
            </a:rPr>
          </a:br>
          <a:r>
            <a:rPr lang="es-MX" sz="2400" b="1" kern="1200" dirty="0">
              <a:latin typeface="Arial" pitchFamily="34" charset="0"/>
              <a:cs typeface="Arial" pitchFamily="34" charset="0"/>
            </a:rPr>
            <a:t>Diseño del Trabajo</a:t>
          </a:r>
        </a:p>
      </dsp:txBody>
      <dsp:txXfrm>
        <a:off x="7287844" y="836017"/>
        <a:ext cx="1441225" cy="1441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2953-DD8C-4ECB-A087-5BF647188231}">
      <dsp:nvSpPr>
        <dsp:cNvPr id="0" name=""/>
        <dsp:cNvSpPr/>
      </dsp:nvSpPr>
      <dsp:spPr>
        <a:xfrm>
          <a:off x="149224" y="648063"/>
          <a:ext cx="2038201" cy="20382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itchFamily="34" charset="0"/>
              <a:cs typeface="Arial" pitchFamily="34" charset="0"/>
            </a:rPr>
            <a:t>45%</a:t>
          </a:r>
          <a:br>
            <a:rPr lang="es-MX" sz="1700" b="1" kern="1200" dirty="0">
              <a:latin typeface="Arial" pitchFamily="34" charset="0"/>
              <a:cs typeface="Arial" pitchFamily="34" charset="0"/>
            </a:rPr>
          </a:br>
          <a:r>
            <a:rPr lang="es-MX" sz="1700" b="1" kern="1200" dirty="0">
              <a:latin typeface="Arial" pitchFamily="34" charset="0"/>
              <a:cs typeface="Arial" pitchFamily="34" charset="0"/>
            </a:rPr>
            <a:t>Análisis claro, descriptivo y respaldado</a:t>
          </a:r>
        </a:p>
      </dsp:txBody>
      <dsp:txXfrm>
        <a:off x="447712" y="946551"/>
        <a:ext cx="1441225" cy="1441225"/>
      </dsp:txXfrm>
    </dsp:sp>
    <dsp:sp modelId="{03372C96-73E3-4134-8047-7D1805DDA2B0}">
      <dsp:nvSpPr>
        <dsp:cNvPr id="0" name=""/>
        <dsp:cNvSpPr/>
      </dsp:nvSpPr>
      <dsp:spPr>
        <a:xfrm>
          <a:off x="2205240" y="1087417"/>
          <a:ext cx="1182156" cy="1182156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b="1" kern="1200">
            <a:latin typeface="Arial" pitchFamily="34" charset="0"/>
            <a:cs typeface="Arial" pitchFamily="34" charset="0"/>
          </a:endParaRPr>
        </a:p>
      </dsp:txBody>
      <dsp:txXfrm>
        <a:off x="2361935" y="1539473"/>
        <a:ext cx="868766" cy="278044"/>
      </dsp:txXfrm>
    </dsp:sp>
    <dsp:sp modelId="{64E6E4D1-12E9-4B45-B1F7-9C40E89529D4}">
      <dsp:nvSpPr>
        <dsp:cNvPr id="0" name=""/>
        <dsp:cNvSpPr/>
      </dsp:nvSpPr>
      <dsp:spPr>
        <a:xfrm>
          <a:off x="3552899" y="659395"/>
          <a:ext cx="2038201" cy="203820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itchFamily="34" charset="0"/>
              <a:cs typeface="Arial" pitchFamily="34" charset="0"/>
            </a:rPr>
            <a:t>35%</a:t>
          </a:r>
          <a:br>
            <a:rPr lang="es-MX" sz="1700" b="1" kern="1200" dirty="0">
              <a:latin typeface="Arial" pitchFamily="34" charset="0"/>
              <a:cs typeface="Arial" pitchFamily="34" charset="0"/>
            </a:rPr>
          </a:br>
          <a:r>
            <a:rPr lang="es-MX" sz="1700" b="1" kern="1200" dirty="0">
              <a:latin typeface="Arial" pitchFamily="34" charset="0"/>
              <a:cs typeface="Arial" pitchFamily="34" charset="0"/>
            </a:rPr>
            <a:t>Adecuado manejo y presentación de los datos</a:t>
          </a:r>
        </a:p>
      </dsp:txBody>
      <dsp:txXfrm>
        <a:off x="3851387" y="957883"/>
        <a:ext cx="1441225" cy="1441225"/>
      </dsp:txXfrm>
    </dsp:sp>
    <dsp:sp modelId="{D0885DAD-2389-4889-A8A0-C9534599C6A1}">
      <dsp:nvSpPr>
        <dsp:cNvPr id="0" name=""/>
        <dsp:cNvSpPr/>
      </dsp:nvSpPr>
      <dsp:spPr>
        <a:xfrm>
          <a:off x="5756602" y="1087417"/>
          <a:ext cx="1182156" cy="1182156"/>
        </a:xfrm>
        <a:prstGeom prst="mathEqual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b="1" kern="1200">
            <a:latin typeface="Arial" pitchFamily="34" charset="0"/>
            <a:cs typeface="Arial" pitchFamily="34" charset="0"/>
          </a:endParaRPr>
        </a:p>
      </dsp:txBody>
      <dsp:txXfrm>
        <a:off x="5913297" y="1330941"/>
        <a:ext cx="868766" cy="695108"/>
      </dsp:txXfrm>
    </dsp:sp>
    <dsp:sp modelId="{6D8831B0-DDFA-4896-B923-DF1B08A8E96D}">
      <dsp:nvSpPr>
        <dsp:cNvPr id="0" name=""/>
        <dsp:cNvSpPr/>
      </dsp:nvSpPr>
      <dsp:spPr>
        <a:xfrm>
          <a:off x="6989356" y="686156"/>
          <a:ext cx="2038201" cy="20382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>
              <a:latin typeface="Arial" pitchFamily="34" charset="0"/>
              <a:cs typeface="Arial" pitchFamily="34" charset="0"/>
            </a:rPr>
            <a:t>80%</a:t>
          </a:r>
          <a:br>
            <a:rPr lang="es-MX" sz="2600" b="1" kern="1200" dirty="0">
              <a:latin typeface="Arial" pitchFamily="34" charset="0"/>
              <a:cs typeface="Arial" pitchFamily="34" charset="0"/>
            </a:rPr>
          </a:br>
          <a:r>
            <a:rPr lang="es-MX" sz="2600" b="1" kern="1200" dirty="0">
              <a:latin typeface="Arial" pitchFamily="34" charset="0"/>
              <a:cs typeface="Arial" pitchFamily="34" charset="0"/>
            </a:rPr>
            <a:t>Análisis de los datos</a:t>
          </a:r>
        </a:p>
      </dsp:txBody>
      <dsp:txXfrm>
        <a:off x="7287844" y="984644"/>
        <a:ext cx="1441225" cy="1441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4DE43-7003-4A57-A291-C7BD00AFE277}">
      <dsp:nvSpPr>
        <dsp:cNvPr id="0" name=""/>
        <dsp:cNvSpPr/>
      </dsp:nvSpPr>
      <dsp:spPr>
        <a:xfrm>
          <a:off x="807243" y="3720"/>
          <a:ext cx="2352972" cy="1411783"/>
        </a:xfrm>
        <a:prstGeom prst="rect">
          <a:avLst/>
        </a:prstGeom>
        <a:solidFill>
          <a:schemeClr val="accent5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3º.</a:t>
          </a:r>
          <a:br>
            <a:rPr lang="es-MX" sz="2300" b="0" kern="1200" dirty="0"/>
          </a:br>
          <a:r>
            <a:rPr lang="es-MX" sz="2300" b="0" kern="1200" dirty="0"/>
            <a:t>Educación</a:t>
          </a:r>
        </a:p>
      </dsp:txBody>
      <dsp:txXfrm>
        <a:off x="807243" y="3720"/>
        <a:ext cx="2352972" cy="1411783"/>
      </dsp:txXfrm>
    </dsp:sp>
    <dsp:sp modelId="{F961A6A6-3CF2-4BF4-9C85-B74B776B19C1}">
      <dsp:nvSpPr>
        <dsp:cNvPr id="0" name=""/>
        <dsp:cNvSpPr/>
      </dsp:nvSpPr>
      <dsp:spPr>
        <a:xfrm>
          <a:off x="3421961" y="7"/>
          <a:ext cx="2352972" cy="1411783"/>
        </a:xfrm>
        <a:prstGeom prst="rect">
          <a:avLst/>
        </a:prstGeom>
        <a:solidFill>
          <a:srgbClr val="1E6433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5º. </a:t>
          </a:r>
          <a:br>
            <a:rPr lang="es-MX" sz="2300" b="0" kern="1200" dirty="0"/>
          </a:br>
          <a:r>
            <a:rPr lang="es-MX" sz="2300" b="0" kern="1200" dirty="0"/>
            <a:t>Libertad de Trabajo</a:t>
          </a:r>
        </a:p>
      </dsp:txBody>
      <dsp:txXfrm>
        <a:off x="3421961" y="7"/>
        <a:ext cx="2352972" cy="1411783"/>
      </dsp:txXfrm>
    </dsp:sp>
    <dsp:sp modelId="{DE012351-817C-485B-B417-0AE190D876A8}">
      <dsp:nvSpPr>
        <dsp:cNvPr id="0" name=""/>
        <dsp:cNvSpPr/>
      </dsp:nvSpPr>
      <dsp:spPr>
        <a:xfrm>
          <a:off x="5983783" y="3720"/>
          <a:ext cx="2352972" cy="1411783"/>
        </a:xfrm>
        <a:prstGeom prst="rect">
          <a:avLst/>
        </a:prstGeom>
        <a:solidFill>
          <a:srgbClr val="80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25</a:t>
          </a:r>
          <a:br>
            <a:rPr lang="es-MX" sz="2300" b="0" kern="1200" dirty="0"/>
          </a:br>
          <a:r>
            <a:rPr lang="es-MX" sz="2300" b="0" kern="1200" dirty="0"/>
            <a:t>Desarrollo Nacional</a:t>
          </a:r>
        </a:p>
      </dsp:txBody>
      <dsp:txXfrm>
        <a:off x="5983783" y="3720"/>
        <a:ext cx="2352972" cy="1411783"/>
      </dsp:txXfrm>
    </dsp:sp>
    <dsp:sp modelId="{FC1D28B0-D76B-442A-8BDD-7C4E39535173}">
      <dsp:nvSpPr>
        <dsp:cNvPr id="0" name=""/>
        <dsp:cNvSpPr/>
      </dsp:nvSpPr>
      <dsp:spPr>
        <a:xfrm>
          <a:off x="807243" y="1650801"/>
          <a:ext cx="2352972" cy="1411783"/>
        </a:xfrm>
        <a:prstGeom prst="rect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26</a:t>
          </a:r>
          <a:br>
            <a:rPr lang="es-MX" sz="2300" b="0" kern="1200" dirty="0"/>
          </a:br>
          <a:r>
            <a:rPr lang="es-MX" sz="2300" b="0" kern="1200" dirty="0"/>
            <a:t>Planeación democrática</a:t>
          </a:r>
        </a:p>
      </dsp:txBody>
      <dsp:txXfrm>
        <a:off x="807243" y="1650801"/>
        <a:ext cx="2352972" cy="1411783"/>
      </dsp:txXfrm>
    </dsp:sp>
    <dsp:sp modelId="{D6CB9BE4-AADD-4F90-977B-57F3A18556ED}">
      <dsp:nvSpPr>
        <dsp:cNvPr id="0" name=""/>
        <dsp:cNvSpPr/>
      </dsp:nvSpPr>
      <dsp:spPr>
        <a:xfrm>
          <a:off x="3395513" y="1650801"/>
          <a:ext cx="2352972" cy="1411783"/>
        </a:xfrm>
        <a:prstGeom prst="rect">
          <a:avLst/>
        </a:prstGeom>
        <a:solidFill>
          <a:srgbClr val="009999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27</a:t>
          </a:r>
          <a:br>
            <a:rPr lang="es-MX" sz="2300" b="0" kern="1200" dirty="0"/>
          </a:br>
          <a:r>
            <a:rPr lang="es-MX" sz="2300" b="0" kern="1200" dirty="0"/>
            <a:t>Propiedad del suelo</a:t>
          </a:r>
        </a:p>
      </dsp:txBody>
      <dsp:txXfrm>
        <a:off x="3395513" y="1650801"/>
        <a:ext cx="2352972" cy="1411783"/>
      </dsp:txXfrm>
    </dsp:sp>
    <dsp:sp modelId="{785660B2-512C-42CC-AB4C-E766E78245AB}">
      <dsp:nvSpPr>
        <dsp:cNvPr id="0" name=""/>
        <dsp:cNvSpPr/>
      </dsp:nvSpPr>
      <dsp:spPr>
        <a:xfrm>
          <a:off x="5983783" y="1650801"/>
          <a:ext cx="2352972" cy="1411783"/>
        </a:xfrm>
        <a:prstGeom prst="rect">
          <a:avLst/>
        </a:prstGeom>
        <a:solidFill>
          <a:schemeClr val="bg2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28</a:t>
          </a:r>
          <a:br>
            <a:rPr lang="es-MX" sz="2300" b="0" kern="1200" dirty="0"/>
          </a:br>
          <a:r>
            <a:rPr lang="es-MX" sz="2300" b="0" kern="1200" dirty="0"/>
            <a:t>Prohibición de monopolios </a:t>
          </a:r>
        </a:p>
      </dsp:txBody>
      <dsp:txXfrm>
        <a:off x="5983783" y="1650801"/>
        <a:ext cx="2352972" cy="1411783"/>
      </dsp:txXfrm>
    </dsp:sp>
    <dsp:sp modelId="{A6A140E4-9F9F-41D7-AADE-D8CC126FDD1C}">
      <dsp:nvSpPr>
        <dsp:cNvPr id="0" name=""/>
        <dsp:cNvSpPr/>
      </dsp:nvSpPr>
      <dsp:spPr>
        <a:xfrm>
          <a:off x="807243" y="3297882"/>
          <a:ext cx="2352972" cy="1411783"/>
        </a:xfrm>
        <a:prstGeom prst="rect">
          <a:avLst/>
        </a:prstGeom>
        <a:solidFill>
          <a:srgbClr val="4B9302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73</a:t>
          </a:r>
          <a:br>
            <a:rPr lang="es-MX" sz="2300" b="0" kern="1200" dirty="0"/>
          </a:br>
          <a:r>
            <a:rPr lang="es-MX" sz="2300" b="0" kern="1200" dirty="0"/>
            <a:t>Facultades del Congreso</a:t>
          </a:r>
        </a:p>
      </dsp:txBody>
      <dsp:txXfrm>
        <a:off x="807243" y="3297882"/>
        <a:ext cx="2352972" cy="1411783"/>
      </dsp:txXfrm>
    </dsp:sp>
    <dsp:sp modelId="{7B78ED9C-9BC1-4E95-A1A0-2DC4B81562C7}">
      <dsp:nvSpPr>
        <dsp:cNvPr id="0" name=""/>
        <dsp:cNvSpPr/>
      </dsp:nvSpPr>
      <dsp:spPr>
        <a:xfrm>
          <a:off x="3395513" y="3297882"/>
          <a:ext cx="2352972" cy="1411783"/>
        </a:xfrm>
        <a:prstGeom prst="rect">
          <a:avLst/>
        </a:prstGeom>
        <a:solidFill>
          <a:schemeClr val="accent4">
            <a:lumMod val="5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123</a:t>
          </a:r>
          <a:br>
            <a:rPr lang="es-MX" sz="2300" b="0" kern="1200" dirty="0"/>
          </a:br>
          <a:r>
            <a:rPr lang="es-MX" sz="2300" b="0" kern="1200" dirty="0"/>
            <a:t>Derecho al trabajo</a:t>
          </a:r>
        </a:p>
      </dsp:txBody>
      <dsp:txXfrm>
        <a:off x="3395513" y="3297882"/>
        <a:ext cx="2352972" cy="1411783"/>
      </dsp:txXfrm>
    </dsp:sp>
    <dsp:sp modelId="{0FE50B84-C050-4163-AA4B-6C1FC5522287}">
      <dsp:nvSpPr>
        <dsp:cNvPr id="0" name=""/>
        <dsp:cNvSpPr/>
      </dsp:nvSpPr>
      <dsp:spPr>
        <a:xfrm>
          <a:off x="5983783" y="3297882"/>
          <a:ext cx="2352972" cy="1411783"/>
        </a:xfrm>
        <a:prstGeom prst="rect">
          <a:avLst/>
        </a:prstGeom>
        <a:solidFill>
          <a:srgbClr val="006C6C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0" kern="1200" dirty="0"/>
            <a:t>Art. 131</a:t>
          </a:r>
          <a:br>
            <a:rPr lang="es-MX" sz="2300" b="0" kern="1200" dirty="0"/>
          </a:br>
          <a:r>
            <a:rPr lang="es-MX" sz="2300" b="0" kern="1200" dirty="0"/>
            <a:t>Impuestos a importaciones y exportaciones</a:t>
          </a:r>
        </a:p>
      </dsp:txBody>
      <dsp:txXfrm>
        <a:off x="5983783" y="3297882"/>
        <a:ext cx="2352972" cy="1411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3716AC-C4F4-1242-8EDD-6DDAD17F5467}" type="datetimeFigureOut">
              <a:rPr lang="en-US"/>
              <a:pPr>
                <a:defRPr/>
              </a:pPr>
              <a:t>1/25/19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89F28C-C8A7-D741-AF2B-62A03A661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1397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AB53B4-1A05-B349-A81B-2E42DB636D5C}" type="datetimeFigureOut">
              <a:rPr lang="es-ES"/>
              <a:pPr>
                <a:defRPr/>
              </a:pPr>
              <a:t>25/1/19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8D5591-8E3C-4B4E-884B-AFC64BA4F2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732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8D5591-8E3C-4B4E-884B-AFC64BA4F25B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005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3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1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8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7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083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small">
                <a:latin typeface="Tw Cen MT"/>
                <a:cs typeface="Tw Cen M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800" b="1" i="0">
                <a:latin typeface="Arial"/>
                <a:cs typeface="Arial"/>
              </a:defRPr>
            </a:lvl1pPr>
            <a:lvl2pPr>
              <a:defRPr sz="2400" b="1" i="0">
                <a:latin typeface="Arial"/>
                <a:cs typeface="Arial"/>
              </a:defRPr>
            </a:lvl2pPr>
            <a:lvl3pPr>
              <a:defRPr sz="2400" b="1" i="0">
                <a:latin typeface="Arial"/>
                <a:cs typeface="Arial"/>
              </a:defRPr>
            </a:lvl3pPr>
            <a:lvl4pPr>
              <a:defRPr sz="2000" b="1" i="0">
                <a:latin typeface="Arial"/>
                <a:cs typeface="Arial"/>
              </a:defRPr>
            </a:lvl4pPr>
            <a:lvl5pPr>
              <a:defRPr sz="2000" b="1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16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6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small">
                <a:latin typeface="Tw Cen MT"/>
                <a:cs typeface="Tw Cen M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800" b="1" i="0">
                <a:latin typeface="Arial"/>
                <a:cs typeface="Arial"/>
              </a:defRPr>
            </a:lvl1pPr>
            <a:lvl2pPr>
              <a:defRPr sz="2400" b="1" i="0">
                <a:latin typeface="Arial"/>
                <a:cs typeface="Arial"/>
              </a:defRPr>
            </a:lvl2pPr>
            <a:lvl3pPr>
              <a:defRPr sz="2400" b="1" i="0">
                <a:latin typeface="Arial"/>
                <a:cs typeface="Arial"/>
              </a:defRPr>
            </a:lvl3pPr>
            <a:lvl4pPr>
              <a:defRPr sz="2000" b="1" i="0">
                <a:latin typeface="Arial"/>
                <a:cs typeface="Arial"/>
              </a:defRPr>
            </a:lvl4pPr>
            <a:lvl5pPr>
              <a:defRPr sz="2000" b="1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0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79108" y="5807304"/>
            <a:ext cx="7257839" cy="10205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small">
                <a:latin typeface="Tw Cen MT"/>
                <a:cs typeface="Tw Cen M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800" b="1" i="0">
                <a:latin typeface="Arial"/>
                <a:cs typeface="Arial"/>
              </a:defRPr>
            </a:lvl1pPr>
            <a:lvl2pPr>
              <a:defRPr sz="2400" b="1" i="0">
                <a:latin typeface="Arial"/>
                <a:cs typeface="Arial"/>
              </a:defRPr>
            </a:lvl2pPr>
            <a:lvl3pPr>
              <a:defRPr sz="2400" b="1" i="0">
                <a:latin typeface="Arial"/>
                <a:cs typeface="Arial"/>
              </a:defRPr>
            </a:lvl3pPr>
            <a:lvl4pPr>
              <a:defRPr sz="2000" b="1" i="0">
                <a:latin typeface="Arial"/>
                <a:cs typeface="Arial"/>
              </a:defRPr>
            </a:lvl4pPr>
            <a:lvl5pPr>
              <a:defRPr sz="2000" b="1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9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79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95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7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2131-F73C-43AB-8CD3-BE03B57A2C1B}" type="datetimeFigureOut">
              <a:rPr lang="en-US"/>
              <a:pPr>
                <a:defRPr/>
              </a:pPr>
              <a:t>1/25/19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D020-3EE1-406C-BCE3-B9F0A83661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40487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8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cap="small">
                <a:latin typeface="Tw Cen MT"/>
                <a:cs typeface="Tw Cen M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800" b="1" i="0">
                <a:latin typeface="Arial"/>
                <a:cs typeface="Arial"/>
              </a:defRPr>
            </a:lvl1pPr>
            <a:lvl2pPr>
              <a:defRPr sz="2400" b="1" i="0">
                <a:latin typeface="Arial"/>
                <a:cs typeface="Arial"/>
              </a:defRPr>
            </a:lvl2pPr>
            <a:lvl3pPr>
              <a:defRPr sz="2400" b="1" i="0">
                <a:latin typeface="Arial"/>
                <a:cs typeface="Arial"/>
              </a:defRPr>
            </a:lvl3pPr>
            <a:lvl4pPr>
              <a:defRPr sz="2000" b="1" i="0">
                <a:latin typeface="Arial"/>
                <a:cs typeface="Arial"/>
              </a:defRPr>
            </a:lvl4pPr>
            <a:lvl5pPr>
              <a:defRPr sz="2000" b="1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8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2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72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32" y="1205590"/>
            <a:ext cx="8851121" cy="5535887"/>
          </a:xfrm>
        </p:spPr>
        <p:txBody>
          <a:bodyPr>
            <a:normAutofit/>
          </a:bodyPr>
          <a:lstStyle>
            <a:lvl1pPr>
              <a:defRPr sz="2000" b="1" i="0">
                <a:latin typeface="Century Gothic"/>
                <a:cs typeface="Century Gothic"/>
              </a:defRPr>
            </a:lvl1pPr>
            <a:lvl2pPr>
              <a:defRPr sz="18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 descr="dd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ite-Abstract-Back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1"/>
            <a:ext cx="9144000" cy="68680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26024" y="104126"/>
            <a:ext cx="7183360" cy="1027113"/>
          </a:xfrm>
          <a:prstGeom prst="roundRect">
            <a:avLst/>
          </a:prstGeom>
          <a:gradFill flip="none" rotWithShape="1">
            <a:gsLst>
              <a:gs pos="0">
                <a:srgbClr val="0B4C8F"/>
              </a:gs>
              <a:gs pos="61000">
                <a:srgbClr val="015EB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1028" name="Picture 19" descr="Logo unam trans-1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71" y="191587"/>
            <a:ext cx="69114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74613" y="191587"/>
            <a:ext cx="6856700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9" name="Imagen 8" descr="oit-logo.png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10" y="191587"/>
            <a:ext cx="761265" cy="720000"/>
          </a:xfrm>
          <a:prstGeom prst="rect">
            <a:avLst/>
          </a:prstGeom>
        </p:spPr>
      </p:pic>
      <p:sp>
        <p:nvSpPr>
          <p:cNvPr id="11" name="Rectangle 15"/>
          <p:cNvSpPr/>
          <p:nvPr userDrawn="1"/>
        </p:nvSpPr>
        <p:spPr>
          <a:xfrm flipV="1">
            <a:off x="1" y="1031482"/>
            <a:ext cx="7057336" cy="112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 Narrow"/>
          <a:ea typeface="ＭＳ Ｐゴシック" charset="0"/>
          <a:cs typeface="Arial Narrow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background.jpg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472"/>
            <a:ext cx="9178601" cy="68684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8081261" y="-10082"/>
            <a:ext cx="862714" cy="1027113"/>
          </a:xfrm>
          <a:prstGeom prst="round2SameRect">
            <a:avLst/>
          </a:prstGeom>
          <a:gradFill flip="none" rotWithShape="1">
            <a:gsLst>
              <a:gs pos="0">
                <a:srgbClr val="0070C0"/>
              </a:gs>
              <a:gs pos="85000">
                <a:srgbClr val="00206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49225" y="143112"/>
            <a:ext cx="7859232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34" y="18670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/>
          <p:nvPr userDrawn="1"/>
        </p:nvSpPr>
        <p:spPr>
          <a:xfrm flipV="1">
            <a:off x="8081261" y="-10473"/>
            <a:ext cx="862713" cy="108000"/>
          </a:xfrm>
          <a:prstGeom prst="rect">
            <a:avLst/>
          </a:prstGeom>
          <a:solidFill>
            <a:srgbClr val="EA9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550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6" r:id="rId3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small">
          <a:solidFill>
            <a:srgbClr val="007B7B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ackground.jpg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8054"/>
            <a:ext cx="9178601" cy="5909947"/>
          </a:xfrm>
          <a:prstGeom prst="rect">
            <a:avLst/>
          </a:prstGeom>
        </p:spPr>
      </p:pic>
      <p:sp>
        <p:nvSpPr>
          <p:cNvPr id="9" name="Rectangle 15"/>
          <p:cNvSpPr/>
          <p:nvPr userDrawn="1"/>
        </p:nvSpPr>
        <p:spPr>
          <a:xfrm flipH="1" flipV="1">
            <a:off x="-1" y="-3"/>
            <a:ext cx="9178601" cy="1027113"/>
          </a:xfrm>
          <a:prstGeom prst="rect">
            <a:avLst/>
          </a:prstGeom>
          <a:gradFill flip="none" rotWithShape="1">
            <a:gsLst>
              <a:gs pos="63000">
                <a:srgbClr val="03606A"/>
              </a:gs>
              <a:gs pos="100000">
                <a:srgbClr val="03606A"/>
              </a:gs>
              <a:gs pos="77000">
                <a:srgbClr val="008888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22964" y="76517"/>
            <a:ext cx="7257839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03" y="15280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62" y="152807"/>
            <a:ext cx="761265" cy="720000"/>
          </a:xfrm>
          <a:prstGeom prst="rect">
            <a:avLst/>
          </a:prstGeom>
        </p:spPr>
      </p:pic>
      <p:sp>
        <p:nvSpPr>
          <p:cNvPr id="13" name="Rectangle 15"/>
          <p:cNvSpPr/>
          <p:nvPr userDrawn="1"/>
        </p:nvSpPr>
        <p:spPr>
          <a:xfrm flipV="1">
            <a:off x="0" y="-29865"/>
            <a:ext cx="149225" cy="1056975"/>
          </a:xfrm>
          <a:prstGeom prst="rect">
            <a:avLst/>
          </a:prstGeom>
          <a:solidFill>
            <a:srgbClr val="D48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36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small">
          <a:solidFill>
            <a:srgbClr val="FFFFFF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A1D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rgbClr val="00A1D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rgbClr val="00A1D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1D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A1D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White-Abstract-Back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81"/>
            <a:ext cx="9144000" cy="68680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7260911" y="-10081"/>
            <a:ext cx="1750922" cy="1027113"/>
          </a:xfrm>
          <a:prstGeom prst="round2SameRect">
            <a:avLst/>
          </a:prstGeom>
          <a:gradFill flip="none" rotWithShape="1">
            <a:gsLst>
              <a:gs pos="0">
                <a:srgbClr val="076AB2"/>
              </a:gs>
              <a:gs pos="85000">
                <a:srgbClr val="004C8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49225" y="97527"/>
            <a:ext cx="7111686" cy="9171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10" name="Rectangle 15"/>
          <p:cNvSpPr/>
          <p:nvPr/>
        </p:nvSpPr>
        <p:spPr>
          <a:xfrm flipV="1">
            <a:off x="7260911" y="-10473"/>
            <a:ext cx="1750922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14" y="240062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73" y="240062"/>
            <a:ext cx="7612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small">
          <a:solidFill>
            <a:srgbClr val="1466A7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87642.jpg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4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8089351" y="-10082"/>
            <a:ext cx="903094" cy="1027113"/>
          </a:xfrm>
          <a:prstGeom prst="round2SameRect">
            <a:avLst/>
          </a:prstGeom>
          <a:gradFill flip="none" rotWithShape="1">
            <a:gsLst>
              <a:gs pos="0">
                <a:srgbClr val="076AB2"/>
              </a:gs>
              <a:gs pos="85000">
                <a:srgbClr val="004C8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74613" y="143112"/>
            <a:ext cx="6856700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26" y="21097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/>
          <p:nvPr userDrawn="1"/>
        </p:nvSpPr>
        <p:spPr>
          <a:xfrm flipV="1">
            <a:off x="8089351" y="-10473"/>
            <a:ext cx="903094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1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small">
          <a:solidFill>
            <a:srgbClr val="1466A7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k4fbtvnamqf733.jpg"/>
          <p:cNvPicPr>
            <a:picLocks noChangeAspect="1"/>
          </p:cNvPicPr>
          <p:nvPr userDrawn="1"/>
        </p:nvPicPr>
        <p:blipFill>
          <a:blip r:embed="rId4">
            <a:alphaModFix amt="4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 flipH="1" flipV="1">
            <a:off x="7193053" y="-10081"/>
            <a:ext cx="1750922" cy="1027113"/>
          </a:xfrm>
          <a:prstGeom prst="round2SameRect">
            <a:avLst/>
          </a:prstGeom>
          <a:gradFill flip="none" rotWithShape="1">
            <a:gsLst>
              <a:gs pos="0">
                <a:srgbClr val="076AB2"/>
              </a:gs>
              <a:gs pos="85000">
                <a:srgbClr val="004C8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49225" y="143112"/>
            <a:ext cx="6782088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6" y="21097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15" y="210977"/>
            <a:ext cx="761265" cy="720000"/>
          </a:xfrm>
          <a:prstGeom prst="rect">
            <a:avLst/>
          </a:prstGeom>
        </p:spPr>
      </p:pic>
      <p:sp>
        <p:nvSpPr>
          <p:cNvPr id="13" name="Rectangle 15"/>
          <p:cNvSpPr/>
          <p:nvPr userDrawn="1"/>
        </p:nvSpPr>
        <p:spPr>
          <a:xfrm flipV="1">
            <a:off x="7193053" y="-10473"/>
            <a:ext cx="1750922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26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small">
          <a:solidFill>
            <a:srgbClr val="1466A7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k4fbtvnamqf733.jpg"/>
          <p:cNvPicPr>
            <a:picLocks noChangeAspect="1"/>
          </p:cNvPicPr>
          <p:nvPr userDrawn="1"/>
        </p:nvPicPr>
        <p:blipFill>
          <a:blip r:embed="rId4">
            <a:alphaModFix amt="4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 flipH="1" flipV="1">
            <a:off x="149225" y="-10084"/>
            <a:ext cx="8794750" cy="1027113"/>
          </a:xfrm>
          <a:prstGeom prst="round2SameRect">
            <a:avLst/>
          </a:prstGeom>
          <a:gradFill flip="none" rotWithShape="1">
            <a:gsLst>
              <a:gs pos="0">
                <a:srgbClr val="076AB2"/>
              </a:gs>
              <a:gs pos="85000">
                <a:srgbClr val="004C8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36472" y="97527"/>
            <a:ext cx="6956581" cy="9268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6" y="21097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15" y="210977"/>
            <a:ext cx="761265" cy="720000"/>
          </a:xfrm>
          <a:prstGeom prst="rect">
            <a:avLst/>
          </a:prstGeom>
        </p:spPr>
      </p:pic>
      <p:sp>
        <p:nvSpPr>
          <p:cNvPr id="13" name="Rectangle 15"/>
          <p:cNvSpPr/>
          <p:nvPr userDrawn="1"/>
        </p:nvSpPr>
        <p:spPr>
          <a:xfrm flipV="1">
            <a:off x="149225" y="-10473"/>
            <a:ext cx="879475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848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cap="small">
          <a:solidFill>
            <a:schemeClr val="bg1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587642.jpg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4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163399"/>
            <a:ext cx="9144000" cy="5694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7193053" y="-10081"/>
            <a:ext cx="1750922" cy="1027113"/>
          </a:xfrm>
          <a:prstGeom prst="round2SameRect">
            <a:avLst/>
          </a:prstGeom>
          <a:gradFill flip="none" rotWithShape="1">
            <a:gsLst>
              <a:gs pos="0">
                <a:srgbClr val="076AB2"/>
              </a:gs>
              <a:gs pos="85000">
                <a:srgbClr val="004C8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49225" y="143112"/>
            <a:ext cx="6782088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6" y="21097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15" y="210977"/>
            <a:ext cx="761265" cy="720000"/>
          </a:xfrm>
          <a:prstGeom prst="rect">
            <a:avLst/>
          </a:prstGeom>
        </p:spPr>
      </p:pic>
      <p:sp>
        <p:nvSpPr>
          <p:cNvPr id="13" name="Rectangle 15"/>
          <p:cNvSpPr/>
          <p:nvPr userDrawn="1"/>
        </p:nvSpPr>
        <p:spPr>
          <a:xfrm flipV="1">
            <a:off x="7193053" y="-10473"/>
            <a:ext cx="1750922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53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466A7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k4fbtvnamqf733.jpg"/>
          <p:cNvPicPr>
            <a:picLocks noChangeAspect="1"/>
          </p:cNvPicPr>
          <p:nvPr userDrawn="1"/>
        </p:nvPicPr>
        <p:blipFill>
          <a:blip r:embed="rId4">
            <a:alphaModFix amt="4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721"/>
            <a:ext cx="9144000" cy="58312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15"/>
          <p:cNvSpPr/>
          <p:nvPr userDrawn="1"/>
        </p:nvSpPr>
        <p:spPr>
          <a:xfrm flipH="1" flipV="1">
            <a:off x="0" y="-2"/>
            <a:ext cx="7393078" cy="1027113"/>
          </a:xfrm>
          <a:prstGeom prst="rect">
            <a:avLst/>
          </a:prstGeom>
          <a:gradFill flip="none" rotWithShape="1">
            <a:gsLst>
              <a:gs pos="0">
                <a:srgbClr val="0476C8"/>
              </a:gs>
              <a:gs pos="85000">
                <a:srgbClr val="004C8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/>
          <p:nvPr/>
        </p:nvSpPr>
        <p:spPr>
          <a:xfrm flipH="1" flipV="1">
            <a:off x="7386936" y="-392"/>
            <a:ext cx="1824920" cy="1027113"/>
          </a:xfrm>
          <a:prstGeom prst="rect">
            <a:avLst/>
          </a:prstGeom>
          <a:gradFill flip="none" rotWithShape="1">
            <a:gsLst>
              <a:gs pos="0">
                <a:srgbClr val="077DD3"/>
              </a:gs>
              <a:gs pos="85000">
                <a:srgbClr val="004C85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22964" y="76517"/>
            <a:ext cx="7257839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03" y="15280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62" y="152807"/>
            <a:ext cx="761265" cy="720000"/>
          </a:xfrm>
          <a:prstGeom prst="rect">
            <a:avLst/>
          </a:prstGeom>
        </p:spPr>
      </p:pic>
      <p:sp>
        <p:nvSpPr>
          <p:cNvPr id="13" name="Rectangle 15"/>
          <p:cNvSpPr/>
          <p:nvPr userDrawn="1"/>
        </p:nvSpPr>
        <p:spPr>
          <a:xfrm flipV="1">
            <a:off x="0" y="-29865"/>
            <a:ext cx="149225" cy="1056975"/>
          </a:xfrm>
          <a:prstGeom prst="rect">
            <a:avLst/>
          </a:prstGeom>
          <a:solidFill>
            <a:srgbClr val="37A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469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small">
          <a:solidFill>
            <a:srgbClr val="FFFFFF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587642.jpg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4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026720"/>
            <a:ext cx="9144000" cy="5831277"/>
          </a:xfrm>
          <a:prstGeom prst="rect">
            <a:avLst/>
          </a:prstGeom>
        </p:spPr>
      </p:pic>
      <p:sp>
        <p:nvSpPr>
          <p:cNvPr id="9" name="Rectangle 15"/>
          <p:cNvSpPr/>
          <p:nvPr userDrawn="1"/>
        </p:nvSpPr>
        <p:spPr>
          <a:xfrm flipH="1" flipV="1">
            <a:off x="0" y="-2"/>
            <a:ext cx="7393078" cy="1027113"/>
          </a:xfrm>
          <a:prstGeom prst="rect">
            <a:avLst/>
          </a:prstGeom>
          <a:gradFill flip="none" rotWithShape="1">
            <a:gsLst>
              <a:gs pos="0">
                <a:srgbClr val="0476C8"/>
              </a:gs>
              <a:gs pos="85000">
                <a:srgbClr val="004C8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/>
          <p:nvPr/>
        </p:nvSpPr>
        <p:spPr>
          <a:xfrm flipH="1" flipV="1">
            <a:off x="7386936" y="-392"/>
            <a:ext cx="1824920" cy="1027113"/>
          </a:xfrm>
          <a:prstGeom prst="rect">
            <a:avLst/>
          </a:prstGeom>
          <a:gradFill flip="none" rotWithShape="1">
            <a:gsLst>
              <a:gs pos="0">
                <a:srgbClr val="077DD3"/>
              </a:gs>
              <a:gs pos="85000">
                <a:srgbClr val="004C85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2963" y="1163400"/>
            <a:ext cx="8721011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22964" y="76517"/>
            <a:ext cx="7257839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309" y="123722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68" y="123722"/>
            <a:ext cx="761265" cy="720000"/>
          </a:xfrm>
          <a:prstGeom prst="rect">
            <a:avLst/>
          </a:prstGeom>
        </p:spPr>
      </p:pic>
      <p:sp>
        <p:nvSpPr>
          <p:cNvPr id="13" name="Rectangle 15"/>
          <p:cNvSpPr/>
          <p:nvPr userDrawn="1"/>
        </p:nvSpPr>
        <p:spPr>
          <a:xfrm flipV="1">
            <a:off x="-13412" y="939627"/>
            <a:ext cx="9225267" cy="87483"/>
          </a:xfrm>
          <a:prstGeom prst="rect">
            <a:avLst/>
          </a:prstGeom>
          <a:gradFill flip="none" rotWithShape="1">
            <a:gsLst>
              <a:gs pos="0">
                <a:srgbClr val="267E40"/>
              </a:gs>
              <a:gs pos="100000">
                <a:srgbClr val="267E40"/>
              </a:gs>
              <a:gs pos="71000">
                <a:srgbClr val="37AD52"/>
              </a:gs>
            </a:gsLst>
            <a:lin ang="43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6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small">
          <a:solidFill>
            <a:srgbClr val="FFFFFF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background.jpg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8054"/>
            <a:ext cx="9178601" cy="5909947"/>
          </a:xfrm>
          <a:prstGeom prst="rect">
            <a:avLst/>
          </a:prstGeom>
        </p:spPr>
      </p:pic>
      <p:sp>
        <p:nvSpPr>
          <p:cNvPr id="9" name="Rectangle 15"/>
          <p:cNvSpPr/>
          <p:nvPr userDrawn="1"/>
        </p:nvSpPr>
        <p:spPr>
          <a:xfrm flipH="1" flipV="1">
            <a:off x="0" y="-2"/>
            <a:ext cx="7393078" cy="1027113"/>
          </a:xfrm>
          <a:prstGeom prst="rect">
            <a:avLst/>
          </a:prstGeom>
          <a:gradFill flip="none" rotWithShape="1">
            <a:gsLst>
              <a:gs pos="0">
                <a:srgbClr val="0476C8"/>
              </a:gs>
              <a:gs pos="85000">
                <a:srgbClr val="004C8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/>
          <p:nvPr/>
        </p:nvSpPr>
        <p:spPr>
          <a:xfrm flipH="1" flipV="1">
            <a:off x="7386936" y="-392"/>
            <a:ext cx="1824920" cy="1027113"/>
          </a:xfrm>
          <a:prstGeom prst="rect">
            <a:avLst/>
          </a:prstGeom>
          <a:gradFill flip="none" rotWithShape="1">
            <a:gsLst>
              <a:gs pos="0">
                <a:srgbClr val="077DD3"/>
              </a:gs>
              <a:gs pos="85000">
                <a:srgbClr val="004C85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9225" y="1163400"/>
            <a:ext cx="8794750" cy="55104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22964" y="76517"/>
            <a:ext cx="7257839" cy="871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pic>
        <p:nvPicPr>
          <p:cNvPr id="11" name="Picture 1" descr="Logo unam trans-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03" y="152807"/>
            <a:ext cx="69152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oit-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62" y="152807"/>
            <a:ext cx="761265" cy="720000"/>
          </a:xfrm>
          <a:prstGeom prst="rect">
            <a:avLst/>
          </a:prstGeom>
        </p:spPr>
      </p:pic>
      <p:sp>
        <p:nvSpPr>
          <p:cNvPr id="13" name="Rectangle 15"/>
          <p:cNvSpPr/>
          <p:nvPr userDrawn="1"/>
        </p:nvSpPr>
        <p:spPr>
          <a:xfrm flipV="1">
            <a:off x="0" y="-29865"/>
            <a:ext cx="149225" cy="1056975"/>
          </a:xfrm>
          <a:prstGeom prst="rect">
            <a:avLst/>
          </a:prstGeom>
          <a:solidFill>
            <a:srgbClr val="37A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81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 cap="small">
          <a:solidFill>
            <a:srgbClr val="FFFFFF"/>
          </a:solidFill>
          <a:latin typeface="Tw Cen MT"/>
          <a:ea typeface="ＭＳ Ｐゴシック" charset="0"/>
          <a:cs typeface="Tw Cen M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 Narrow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Arial"/>
          <a:ea typeface="ＭＳ Ｐゴシック" charset="0"/>
          <a:cs typeface="Arial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menteruizduran.mx/inae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ementeruizduran.com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dificio, cielo, interior&#10;&#10;&#10;&#10;Descripción generada automáticamente">
            <a:extLst>
              <a:ext uri="{FF2B5EF4-FFF2-40B4-BE49-F238E27FC236}">
                <a16:creationId xmlns:a16="http://schemas.microsoft.com/office/drawing/2014/main" id="{20655D7D-FD85-A74D-A89C-5E2515496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86"/>
          <a:stretch/>
        </p:blipFill>
        <p:spPr>
          <a:xfrm>
            <a:off x="-2" y="-10475"/>
            <a:ext cx="9144000" cy="6868474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 flipH="1" flipV="1">
            <a:off x="79954" y="67867"/>
            <a:ext cx="5519650" cy="328108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61000"/>
                </a:srgbClr>
              </a:gs>
              <a:gs pos="85000">
                <a:srgbClr val="00206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2" name="Conector recto 11"/>
          <p:cNvCxnSpPr>
            <a:cxnSpLocks/>
          </p:cNvCxnSpPr>
          <p:nvPr/>
        </p:nvCxnSpPr>
        <p:spPr>
          <a:xfrm flipH="1">
            <a:off x="287327" y="1556302"/>
            <a:ext cx="52249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5"/>
          <p:cNvSpPr/>
          <p:nvPr/>
        </p:nvSpPr>
        <p:spPr>
          <a:xfrm flipH="1" flipV="1">
            <a:off x="7668705" y="-10084"/>
            <a:ext cx="1275268" cy="1247799"/>
          </a:xfrm>
          <a:prstGeom prst="round2SameRect">
            <a:avLst/>
          </a:prstGeom>
          <a:gradFill flip="none" rotWithShape="1">
            <a:gsLst>
              <a:gs pos="0">
                <a:srgbClr val="0070C0"/>
              </a:gs>
              <a:gs pos="85000">
                <a:srgbClr val="00206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15" name="Picture 1" descr="Logo unam trans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580" y="210977"/>
            <a:ext cx="956364" cy="9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 flipV="1">
            <a:off x="7668705" y="-10475"/>
            <a:ext cx="1275270" cy="153585"/>
          </a:xfrm>
          <a:prstGeom prst="rect">
            <a:avLst/>
          </a:prstGeom>
          <a:solidFill>
            <a:srgbClr val="D48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j-lt"/>
              <a:cs typeface="Century Gothic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C511BCF-3EC7-A543-8A63-A9725A6510FD}"/>
              </a:ext>
            </a:extLst>
          </p:cNvPr>
          <p:cNvSpPr/>
          <p:nvPr/>
        </p:nvSpPr>
        <p:spPr>
          <a:xfrm>
            <a:off x="200025" y="210977"/>
            <a:ext cx="5399579" cy="1348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spc="680" dirty="0">
                <a:latin typeface="Tw Cen MT" panose="020B0602020104020603" pitchFamily="34" charset="77"/>
                <a:cs typeface="Arial" panose="020B0604020202020204" pitchFamily="34" charset="0"/>
              </a:rPr>
              <a:t>INVESTIGACIÓN Y </a:t>
            </a:r>
          </a:p>
          <a:p>
            <a:r>
              <a:rPr lang="es-MX" sz="2000" b="1" spc="680" dirty="0">
                <a:latin typeface="Tw Cen MT" panose="020B0602020104020603" pitchFamily="34" charset="77"/>
                <a:cs typeface="Arial" panose="020B0604020202020204" pitchFamily="34" charset="0"/>
              </a:rPr>
              <a:t>ANÁLISIS ECONÓMICO IV:</a:t>
            </a:r>
          </a:p>
          <a:p>
            <a:r>
              <a:rPr lang="es-MX" sz="2000" b="1" spc="710" dirty="0">
                <a:latin typeface="Tw Cen MT" panose="020B0602020104020603" pitchFamily="34" charset="77"/>
              </a:rPr>
              <a:t>Sector público y</a:t>
            </a:r>
          </a:p>
          <a:p>
            <a:r>
              <a:rPr lang="es-MX" sz="2000" b="1" spc="710" dirty="0">
                <a:latin typeface="Tw Cen MT" panose="020B0602020104020603" pitchFamily="34" charset="77"/>
              </a:rPr>
              <a:t>sector externo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62FDF92-BAB1-9842-94A2-C94BDBEB75A4}"/>
              </a:ext>
            </a:extLst>
          </p:cNvPr>
          <p:cNvSpPr/>
          <p:nvPr/>
        </p:nvSpPr>
        <p:spPr>
          <a:xfrm flipH="1" flipV="1">
            <a:off x="0" y="5893278"/>
            <a:ext cx="9144000" cy="964721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60000"/>
                </a:srgbClr>
              </a:gs>
              <a:gs pos="85000">
                <a:srgbClr val="00206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875759" y="6066282"/>
            <a:ext cx="539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FF"/>
                </a:solidFill>
                <a:latin typeface="Arial"/>
                <a:cs typeface="Arial"/>
              </a:rPr>
              <a:t>Presentación del Curso</a:t>
            </a:r>
          </a:p>
          <a:p>
            <a:pPr algn="ctr"/>
            <a:r>
              <a:rPr lang="es-ES" dirty="0">
                <a:solidFill>
                  <a:srgbClr val="FFFFFF"/>
                </a:solidFill>
                <a:latin typeface="Arial"/>
                <a:cs typeface="Arial"/>
              </a:rPr>
              <a:t>28 de enero de 2018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87A247-64D1-594F-B265-B22B57E851AA}"/>
              </a:ext>
            </a:extLst>
          </p:cNvPr>
          <p:cNvSpPr txBox="1"/>
          <p:nvPr/>
        </p:nvSpPr>
        <p:spPr>
          <a:xfrm>
            <a:off x="287327" y="1654868"/>
            <a:ext cx="5224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spc="300" dirty="0">
                <a:solidFill>
                  <a:schemeClr val="accent6"/>
                </a:solidFill>
              </a:rPr>
              <a:t>PROFESOR:</a:t>
            </a:r>
          </a:p>
          <a:p>
            <a:r>
              <a:rPr lang="es-MX" sz="1600" b="1" spc="600" dirty="0">
                <a:solidFill>
                  <a:schemeClr val="accent6"/>
                </a:solidFill>
              </a:rPr>
              <a:t>CLEMENTE RUIZ DURÁN</a:t>
            </a:r>
          </a:p>
          <a:p>
            <a:endParaRPr lang="es-MX" b="1" dirty="0">
              <a:solidFill>
                <a:schemeClr val="accent6"/>
              </a:solidFill>
            </a:endParaRPr>
          </a:p>
          <a:p>
            <a:r>
              <a:rPr lang="es-MX" sz="1600" b="1" spc="300" dirty="0">
                <a:solidFill>
                  <a:schemeClr val="accent6"/>
                </a:solidFill>
              </a:rPr>
              <a:t>ADJUNTOS:</a:t>
            </a:r>
          </a:p>
          <a:p>
            <a:r>
              <a:rPr lang="es-MX" sz="1600" b="1" spc="600" dirty="0">
                <a:solidFill>
                  <a:schemeClr val="accent6"/>
                </a:solidFill>
              </a:rPr>
              <a:t>JOSE ÁNGEL ALONSO PRIETO</a:t>
            </a:r>
          </a:p>
          <a:p>
            <a:r>
              <a:rPr lang="es-MX" sz="1600" b="1" spc="600" dirty="0">
                <a:solidFill>
                  <a:schemeClr val="accent6"/>
                </a:solidFill>
              </a:rPr>
              <a:t>ELÍAS SOSA ONOFRE</a:t>
            </a:r>
          </a:p>
        </p:txBody>
      </p:sp>
    </p:spTree>
    <p:extLst>
      <p:ext uri="{BB962C8B-B14F-4D97-AF65-F5344CB8AC3E}">
        <p14:creationId xmlns:p14="http://schemas.microsoft.com/office/powerpoint/2010/main" val="3286861797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80000"/>
              </a:lnSpc>
            </a:pPr>
            <a:r>
              <a:rPr lang="es-ES" dirty="0"/>
              <a:t>Tema II: el ejercicio de planificación en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dirty="0">
                <a:solidFill>
                  <a:schemeClr val="tx1"/>
                </a:solidFill>
              </a:rPr>
              <a:t>En este apartado del curso se estudiará el Plan Nacional de Desarrollo así como los Programas Sectoriales que emanan de éste. Asimismo, se analizarán los Planes de Desarrollo Estatales y se profundizará en la importancia de la planeación y la logística en la economía.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171" y="3853592"/>
            <a:ext cx="3016949" cy="13989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15092" y="5071640"/>
            <a:ext cx="191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Análisis del Plan Nacional de Desarrollo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018" t="18735" r="-6190" b="10921"/>
          <a:stretch/>
        </p:blipFill>
        <p:spPr>
          <a:xfrm>
            <a:off x="5131481" y="4121793"/>
            <a:ext cx="3517120" cy="10324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38178" y="5224040"/>
            <a:ext cx="191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Análisis, por equipos, de algún Plan Estatal de Desarrollo</a:t>
            </a:r>
          </a:p>
        </p:txBody>
      </p:sp>
    </p:spTree>
    <p:extLst>
      <p:ext uri="{BB962C8B-B14F-4D97-AF65-F5344CB8AC3E}">
        <p14:creationId xmlns:p14="http://schemas.microsoft.com/office/powerpoint/2010/main" val="322499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ar-partners-icon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86" y="4996226"/>
            <a:ext cx="2127822" cy="17055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s-ES" dirty="0"/>
              <a:t>Tema III. Teoría del comercio internacional 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632" y="1437638"/>
            <a:ext cx="8851121" cy="182783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/>
              <a:t>En este tema se pretende que los alumnos, tras conocer las bases del comercio internacional en términos de variables macro, política internacional e instituciones; sean capaces de analizar el cambio estructural que han sufrido los modelos de Comercio Internacional hasta llegar al escenario actual de Cadenas Globales de Valor basadas en los bajos salarios </a:t>
            </a:r>
          </a:p>
        </p:txBody>
      </p:sp>
      <p:pic>
        <p:nvPicPr>
          <p:cNvPr id="5" name="Imagen 4" descr="world-vector-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24" y="6129822"/>
            <a:ext cx="643509" cy="634928"/>
          </a:xfrm>
          <a:prstGeom prst="rect">
            <a:avLst/>
          </a:prstGeom>
        </p:spPr>
      </p:pic>
      <p:pic>
        <p:nvPicPr>
          <p:cNvPr id="7" name="Imagen 6" descr="trade-global-value-chains-infographic-7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6" y="3213940"/>
            <a:ext cx="5896919" cy="33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59232" cy="557658"/>
          </a:xfrm>
        </p:spPr>
        <p:txBody>
          <a:bodyPr/>
          <a:lstStyle/>
          <a:p>
            <a:r>
              <a:rPr lang="es-MX" sz="3600" dirty="0"/>
              <a:t>México: Comercio Exterior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284552"/>
              </p:ext>
            </p:extLst>
          </p:nvPr>
        </p:nvGraphicFramePr>
        <p:xfrm>
          <a:off x="2330502" y="864907"/>
          <a:ext cx="3472584" cy="385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99821"/>
              </p:ext>
            </p:extLst>
          </p:nvPr>
        </p:nvGraphicFramePr>
        <p:xfrm>
          <a:off x="-1260279" y="557658"/>
          <a:ext cx="6649022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00248"/>
              </p:ext>
            </p:extLst>
          </p:nvPr>
        </p:nvGraphicFramePr>
        <p:xfrm>
          <a:off x="2330502" y="557658"/>
          <a:ext cx="3607724" cy="306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37419" y="4812102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Exportaciones 1993-2017</a:t>
            </a:r>
          </a:p>
          <a:p>
            <a:pPr marL="0" indent="0" algn="ctr">
              <a:buNone/>
            </a:pPr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(porcentaje)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381415"/>
              </p:ext>
            </p:extLst>
          </p:nvPr>
        </p:nvGraphicFramePr>
        <p:xfrm>
          <a:off x="1772920" y="3773555"/>
          <a:ext cx="6763393" cy="308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592291"/>
              </p:ext>
            </p:extLst>
          </p:nvPr>
        </p:nvGraphicFramePr>
        <p:xfrm>
          <a:off x="5777769" y="3783453"/>
          <a:ext cx="3656012" cy="26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5716357" y="1288444"/>
            <a:ext cx="3310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Importaciones 1993-2017</a:t>
            </a:r>
          </a:p>
          <a:p>
            <a:pPr algn="ctr"/>
            <a:r>
              <a:rPr lang="es-MX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(porcentaje)</a:t>
            </a:r>
            <a:endParaRPr lang="es-MX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619481" y="5246007"/>
            <a:ext cx="840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82.70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378025" y="5301792"/>
            <a:ext cx="840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</a:rPr>
              <a:t>80.92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866575" y="2179667"/>
            <a:ext cx="301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Estados Unidos</a:t>
            </a:r>
            <a:r>
              <a:rPr lang="es-MX" dirty="0"/>
              <a:t>, principal socio comercial.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37419" y="6361895"/>
            <a:ext cx="35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Fuente: Secretaría de Economía; Subsecretaria de Comercio Exterior. </a:t>
            </a:r>
          </a:p>
        </p:txBody>
      </p:sp>
    </p:spTree>
    <p:extLst>
      <p:ext uri="{BB962C8B-B14F-4D97-AF65-F5344CB8AC3E}">
        <p14:creationId xmlns:p14="http://schemas.microsoft.com/office/powerpoint/2010/main" val="331352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80000"/>
              </a:lnSpc>
            </a:pPr>
            <a:r>
              <a:rPr lang="es-ES" dirty="0"/>
              <a:t>Superávit comercial de México con estados unidos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9224" y="6550222"/>
            <a:ext cx="4528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Banco de México.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678521"/>
              </p:ext>
            </p:extLst>
          </p:nvPr>
        </p:nvGraphicFramePr>
        <p:xfrm>
          <a:off x="286602" y="1397489"/>
          <a:ext cx="8338783" cy="476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 rot="16200000">
            <a:off x="-1017117" y="2608429"/>
            <a:ext cx="2430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Miles  de dólares </a:t>
            </a:r>
          </a:p>
        </p:txBody>
      </p:sp>
    </p:spTree>
    <p:extLst>
      <p:ext uri="{BB962C8B-B14F-4D97-AF65-F5344CB8AC3E}">
        <p14:creationId xmlns:p14="http://schemas.microsoft.com/office/powerpoint/2010/main" val="339747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>
                <a:solidFill>
                  <a:srgbClr val="007B7B"/>
                </a:solidFill>
                <a:latin typeface="Tw Cen MT"/>
                <a:ea typeface="ＭＳ Ｐゴシック" charset="0"/>
                <a:cs typeface="Tw Cen MT"/>
              </a:rPr>
              <a:t>Evaluación del curso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14988813"/>
              </p:ext>
            </p:extLst>
          </p:nvPr>
        </p:nvGraphicFramePr>
        <p:xfrm>
          <a:off x="0" y="1494938"/>
          <a:ext cx="7797982" cy="458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36428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>
                <a:solidFill>
                  <a:srgbClr val="007B7B"/>
                </a:solidFill>
                <a:latin typeface="Tw Cen MT"/>
                <a:ea typeface="ＭＳ Ｐゴシック" charset="0"/>
                <a:cs typeface="Tw Cen MT"/>
              </a:rPr>
              <a:t>Evaluación de las tareas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5811081"/>
              </p:ext>
            </p:extLst>
          </p:nvPr>
        </p:nvGraphicFramePr>
        <p:xfrm>
          <a:off x="0" y="1052736"/>
          <a:ext cx="9144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2 Diagrama"/>
          <p:cNvGraphicFramePr/>
          <p:nvPr>
            <p:extLst>
              <p:ext uri="{D42A27DB-BD31-4B8C-83A1-F6EECF244321}">
                <p14:modId xmlns:p14="http://schemas.microsoft.com/office/powerpoint/2010/main" val="1651748510"/>
              </p:ext>
            </p:extLst>
          </p:nvPr>
        </p:nvGraphicFramePr>
        <p:xfrm>
          <a:off x="0" y="3501008"/>
          <a:ext cx="9144000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9868555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439" y="1049900"/>
            <a:ext cx="7859232" cy="871537"/>
          </a:xfrm>
        </p:spPr>
        <p:txBody>
          <a:bodyPr anchor="ctr"/>
          <a:lstStyle/>
          <a:p>
            <a:pPr>
              <a:lnSpc>
                <a:spcPct val="70000"/>
              </a:lnSpc>
            </a:pPr>
            <a:r>
              <a:rPr lang="es-ES" dirty="0"/>
              <a:t>Lectura del día: Bases legales para la intervención del estado en la economía: revisar la constitución política de los estados unidos mexicanos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439" y="2151797"/>
            <a:ext cx="8851121" cy="5203138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Objetivo: analizar la importancia de la Constitución en los aspectos económicos del país. </a:t>
            </a:r>
          </a:p>
          <a:p>
            <a:endParaRPr lang="es-ES" dirty="0"/>
          </a:p>
          <a:p>
            <a:r>
              <a:rPr lang="es-ES" dirty="0" err="1"/>
              <a:t>Witker</a:t>
            </a:r>
            <a:r>
              <a:rPr lang="es-ES" dirty="0"/>
              <a:t> Velázquez, J. (2012).  Cap. V: Organización Económica del Estado Mexicano en </a:t>
            </a:r>
            <a:r>
              <a:rPr lang="es-ES" i="1" dirty="0"/>
              <a:t>Introducción al derecho económico, </a:t>
            </a:r>
            <a:r>
              <a:rPr lang="es-ES" dirty="0"/>
              <a:t>Grupo Editorial HESS, México, p.p. 85-93.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40441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469375"/>
              </p:ext>
            </p:extLst>
          </p:nvPr>
        </p:nvGraphicFramePr>
        <p:xfrm>
          <a:off x="-86099" y="1469559"/>
          <a:ext cx="91440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80000"/>
              </a:lnSpc>
            </a:pPr>
            <a:r>
              <a:rPr lang="es-ES" sz="3600" dirty="0"/>
              <a:t>El marco constitucional de la intervención del Estado en la Economía</a:t>
            </a:r>
          </a:p>
        </p:txBody>
      </p:sp>
    </p:spTree>
    <p:extLst>
      <p:ext uri="{BB962C8B-B14F-4D97-AF65-F5344CB8AC3E}">
        <p14:creationId xmlns:p14="http://schemas.microsoft.com/office/powerpoint/2010/main" val="337873814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background.jp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8601" cy="6908765"/>
          </a:xfrm>
          <a:prstGeom prst="rect">
            <a:avLst/>
          </a:prstGeom>
        </p:spPr>
      </p:pic>
      <p:sp>
        <p:nvSpPr>
          <p:cNvPr id="9" name="Rectangle 15"/>
          <p:cNvSpPr/>
          <p:nvPr/>
        </p:nvSpPr>
        <p:spPr>
          <a:xfrm flipH="1" flipV="1">
            <a:off x="-288403" y="5926860"/>
            <a:ext cx="9730496" cy="2245415"/>
          </a:xfrm>
          <a:prstGeom prst="ellipse">
            <a:avLst/>
          </a:prstGeom>
          <a:gradFill flip="none" rotWithShape="1">
            <a:gsLst>
              <a:gs pos="0">
                <a:srgbClr val="0476C8">
                  <a:alpha val="70000"/>
                </a:srgbClr>
              </a:gs>
              <a:gs pos="85000">
                <a:srgbClr val="004C85">
                  <a:alpha val="70000"/>
                </a:srgbClr>
              </a:gs>
            </a:gsLst>
            <a:lin ang="0" scaled="0"/>
            <a:tileRect/>
          </a:gra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525" y="759129"/>
            <a:ext cx="9153525" cy="16652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008888"/>
              </a:solidFill>
            </a:endParaRPr>
          </a:p>
        </p:txBody>
      </p:sp>
      <p:sp>
        <p:nvSpPr>
          <p:cNvPr id="8" name="Title 18"/>
          <p:cNvSpPr txBox="1">
            <a:spLocks/>
          </p:cNvSpPr>
          <p:nvPr/>
        </p:nvSpPr>
        <p:spPr>
          <a:xfrm>
            <a:off x="1237630" y="205347"/>
            <a:ext cx="6500454" cy="83264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Arial Narrow"/>
                <a:ea typeface="ＭＳ Ｐゴシック" charset="0"/>
                <a:cs typeface="Arial Narrow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es-MX" dirty="0">
                <a:solidFill>
                  <a:srgbClr val="008888"/>
                </a:solidFill>
                <a:latin typeface="Tw Cen MT"/>
                <a:cs typeface="Tw Cen MT"/>
              </a:rPr>
              <a:t>¡BIENVENIDOS!</a:t>
            </a:r>
            <a:endParaRPr lang="es-ES_tradnl" sz="3200" dirty="0">
              <a:solidFill>
                <a:srgbClr val="008888"/>
              </a:solidFill>
              <a:latin typeface="Tw Cen MT"/>
              <a:cs typeface="Tw Cen MT"/>
            </a:endParaRPr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A4B0F0D6-B695-8A48-915B-157DF55682D2}"/>
              </a:ext>
            </a:extLst>
          </p:cNvPr>
          <p:cNvSpPr txBox="1">
            <a:spLocks/>
          </p:cNvSpPr>
          <p:nvPr/>
        </p:nvSpPr>
        <p:spPr>
          <a:xfrm>
            <a:off x="853413" y="1255984"/>
            <a:ext cx="7740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Correo Electrónico: </a:t>
            </a:r>
            <a:r>
              <a:rPr lang="es-MX" sz="2000" b="1" u="sng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 economia.inae@gmail.com </a:t>
            </a:r>
          </a:p>
          <a:p>
            <a:endParaRPr lang="es-MX" sz="2000" b="1" dirty="0">
              <a:solidFill>
                <a:schemeClr val="tx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C7C93EAC-AAF6-C24F-B75C-2F64251ECC12}"/>
              </a:ext>
            </a:extLst>
          </p:cNvPr>
          <p:cNvSpPr txBox="1">
            <a:spLocks/>
          </p:cNvSpPr>
          <p:nvPr/>
        </p:nvSpPr>
        <p:spPr>
          <a:xfrm>
            <a:off x="853413" y="2181864"/>
            <a:ext cx="7740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Sitio de la </a:t>
            </a:r>
            <a:r>
              <a:rPr lang="de-DE" sz="2000" b="1" dirty="0" err="1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clase</a:t>
            </a:r>
            <a:r>
              <a:rPr lang="de-DE" sz="2000" b="1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:</a:t>
            </a:r>
          </a:p>
          <a:p>
            <a:r>
              <a:rPr lang="de-DE" sz="2000" b="1" u="sng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  <a:hlinkClick r:id="rId3"/>
              </a:rPr>
              <a:t>www.clementeruizduran.mx/inae4</a:t>
            </a:r>
            <a:endParaRPr lang="de-DE" sz="2000" b="1" u="sng" dirty="0">
              <a:solidFill>
                <a:schemeClr val="tx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2" name="4 CuadroTexto">
            <a:extLst>
              <a:ext uri="{FF2B5EF4-FFF2-40B4-BE49-F238E27FC236}">
                <a16:creationId xmlns:a16="http://schemas.microsoft.com/office/drawing/2014/main" id="{B721F188-CDB3-5340-B18A-D56241CCC516}"/>
              </a:ext>
            </a:extLst>
          </p:cNvPr>
          <p:cNvSpPr txBox="1">
            <a:spLocks/>
          </p:cNvSpPr>
          <p:nvPr/>
        </p:nvSpPr>
        <p:spPr>
          <a:xfrm>
            <a:off x="853413" y="3308206"/>
            <a:ext cx="7740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Página Web: </a:t>
            </a:r>
            <a:r>
              <a:rPr lang="es-ES" sz="2000" b="1" u="sng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  <a:hlinkClick r:id="rId4"/>
              </a:rPr>
              <a:t>clementeruizduran.mx</a:t>
            </a:r>
            <a:endParaRPr lang="es-ES" sz="2000" b="1" u="sng" dirty="0">
              <a:solidFill>
                <a:schemeClr val="tx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13" name="5 CuadroTexto">
            <a:extLst>
              <a:ext uri="{FF2B5EF4-FFF2-40B4-BE49-F238E27FC236}">
                <a16:creationId xmlns:a16="http://schemas.microsoft.com/office/drawing/2014/main" id="{CB5B72F2-DB96-1648-BD51-01F07C63C054}"/>
              </a:ext>
            </a:extLst>
          </p:cNvPr>
          <p:cNvSpPr txBox="1">
            <a:spLocks/>
          </p:cNvSpPr>
          <p:nvPr/>
        </p:nvSpPr>
        <p:spPr>
          <a:xfrm>
            <a:off x="853413" y="4303350"/>
            <a:ext cx="7740000" cy="719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Cubículo 115. Edificio B, Facultad de Economía. </a:t>
            </a:r>
          </a:p>
          <a:p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Helvetica Neue Light"/>
                <a:cs typeface="Helvetica Neue Light"/>
              </a:rPr>
              <a:t>Ciudad Universitaria</a:t>
            </a:r>
            <a:endParaRPr lang="es-MX" sz="2000" b="1" dirty="0">
              <a:solidFill>
                <a:schemeClr val="tx2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ED8F19-60F7-B442-865F-59D9E504E62E}"/>
              </a:ext>
            </a:extLst>
          </p:cNvPr>
          <p:cNvSpPr txBox="1"/>
          <p:nvPr/>
        </p:nvSpPr>
        <p:spPr>
          <a:xfrm>
            <a:off x="163611" y="-37317"/>
            <a:ext cx="8067554" cy="14884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4000" b="1" cap="small">
                <a:solidFill>
                  <a:srgbClr val="007B7B"/>
                </a:solidFill>
                <a:latin typeface="Tw Cen MT"/>
                <a:cs typeface="Tw Cen MT"/>
              </a:defRPr>
            </a:lvl1pPr>
            <a:lvl2pPr algn="ctr" eaLnBrk="0" hangingPunct="0">
              <a:defRPr sz="4000" b="1">
                <a:solidFill>
                  <a:srgbClr val="FFFFFF"/>
                </a:solidFill>
                <a:latin typeface="Arial Narrow" charset="0"/>
              </a:defRPr>
            </a:lvl2pPr>
            <a:lvl3pPr algn="ctr" eaLnBrk="0" hangingPunct="0">
              <a:defRPr sz="4000" b="1">
                <a:solidFill>
                  <a:srgbClr val="FFFFFF"/>
                </a:solidFill>
                <a:latin typeface="Arial Narrow" charset="0"/>
              </a:defRPr>
            </a:lvl3pPr>
            <a:lvl4pPr algn="ctr" eaLnBrk="0" hangingPunct="0">
              <a:defRPr sz="4000" b="1">
                <a:solidFill>
                  <a:srgbClr val="FFFFFF"/>
                </a:solidFill>
                <a:latin typeface="Arial Narrow" charset="0"/>
              </a:defRPr>
            </a:lvl4pPr>
            <a:lvl5pPr algn="ctr" eaLnBrk="0" hangingPunct="0">
              <a:defRPr sz="4000" b="1">
                <a:solidFill>
                  <a:srgbClr val="FFFFFF"/>
                </a:solidFill>
                <a:latin typeface="Arial Narrow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Retos de las finanzas públicas y del sector externo</a:t>
            </a:r>
          </a:p>
          <a:p>
            <a:r>
              <a:rPr lang="es-MX" dirty="0"/>
              <a:t>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9AF96FD-A479-5244-BCAE-04BF964AB21F}"/>
              </a:ext>
            </a:extLst>
          </p:cNvPr>
          <p:cNvSpPr/>
          <p:nvPr/>
        </p:nvSpPr>
        <p:spPr>
          <a:xfrm>
            <a:off x="163611" y="1964307"/>
            <a:ext cx="2077200" cy="1904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Finanzas Públicas débiles frente al proceso de desarrollo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4F637C5-9CA7-274B-B544-835F22B0596D}"/>
              </a:ext>
            </a:extLst>
          </p:cNvPr>
          <p:cNvSpPr/>
          <p:nvPr/>
        </p:nvSpPr>
        <p:spPr>
          <a:xfrm>
            <a:off x="2331160" y="4194683"/>
            <a:ext cx="2077200" cy="190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Gasto de inversión insuficiente para impulsar el crecimiento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C84C8F-4682-5241-BDB0-A4A4EAC28791}"/>
              </a:ext>
            </a:extLst>
          </p:cNvPr>
          <p:cNvSpPr/>
          <p:nvPr/>
        </p:nvSpPr>
        <p:spPr>
          <a:xfrm>
            <a:off x="4640981" y="1973542"/>
            <a:ext cx="2077200" cy="1903283"/>
          </a:xfrm>
          <a:prstGeom prst="ellipse">
            <a:avLst/>
          </a:prstGeom>
          <a:solidFill>
            <a:srgbClr val="E40409"/>
          </a:solidFill>
          <a:ln>
            <a:solidFill>
              <a:srgbClr val="E404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Sector externo que coloca al país en el 12avo lugar por sus exportaciones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72F082-26FC-954F-8E20-30E87CD6E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54" y="4192306"/>
            <a:ext cx="2076034" cy="18899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E677EF-743F-4446-AC18-33D0E34A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8" y="1978952"/>
            <a:ext cx="2076036" cy="188997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09AF96FD-A479-5244-BCAE-04BF964AB21F}"/>
              </a:ext>
            </a:extLst>
          </p:cNvPr>
          <p:cNvSpPr/>
          <p:nvPr/>
        </p:nvSpPr>
        <p:spPr>
          <a:xfrm>
            <a:off x="163611" y="4196248"/>
            <a:ext cx="2077200" cy="19044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>
                <a:solidFill>
                  <a:schemeClr val="tx1"/>
                </a:solidFill>
              </a:rPr>
              <a:t>Falta de un piso social para garantizar el Bienestar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106BC84-E40C-A843-BD51-54AA71457DD6}"/>
              </a:ext>
            </a:extLst>
          </p:cNvPr>
          <p:cNvSpPr/>
          <p:nvPr/>
        </p:nvSpPr>
        <p:spPr>
          <a:xfrm>
            <a:off x="6904354" y="1973542"/>
            <a:ext cx="2076034" cy="1900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Competitividad basada en bajos salarios y no en la innovación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F544D79-3BC9-4747-8C31-8A2D539CA0C8}"/>
              </a:ext>
            </a:extLst>
          </p:cNvPr>
          <p:cNvSpPr/>
          <p:nvPr/>
        </p:nvSpPr>
        <p:spPr>
          <a:xfrm>
            <a:off x="4640981" y="4194683"/>
            <a:ext cx="2077200" cy="1904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Alta concentración del comercio en América del Norte</a:t>
            </a:r>
          </a:p>
        </p:txBody>
      </p:sp>
    </p:spTree>
    <p:extLst>
      <p:ext uri="{BB962C8B-B14F-4D97-AF65-F5344CB8AC3E}">
        <p14:creationId xmlns:p14="http://schemas.microsoft.com/office/powerpoint/2010/main" val="3460513106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93231"/>
              </p:ext>
            </p:extLst>
          </p:nvPr>
        </p:nvGraphicFramePr>
        <p:xfrm>
          <a:off x="148632" y="1053780"/>
          <a:ext cx="8755539" cy="568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83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>
                <a:solidFill>
                  <a:srgbClr val="007B7B"/>
                </a:solidFill>
                <a:latin typeface="Tw Cen MT"/>
                <a:ea typeface="ＭＳ Ｐゴシック" charset="0"/>
                <a:cs typeface="Tw Cen MT"/>
              </a:rPr>
              <a:t>Objetivo del curso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29819" y="1961641"/>
            <a:ext cx="7939857" cy="3108544"/>
          </a:xfrm>
          <a:prstGeom prst="rect">
            <a:avLst/>
          </a:prstGeom>
          <a:solidFill>
            <a:srgbClr val="002060">
              <a:alpha val="84000"/>
            </a:srgb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MX" sz="2800" b="1" dirty="0">
              <a:solidFill>
                <a:schemeClr val="bg1"/>
              </a:solidFill>
            </a:endParaRPr>
          </a:p>
          <a:p>
            <a:pPr algn="just"/>
            <a:r>
              <a:rPr lang="es-MX" sz="2800" b="1" dirty="0">
                <a:solidFill>
                  <a:schemeClr val="bg1"/>
                </a:solidFill>
              </a:rPr>
              <a:t>Aportar conceptos teóricos clave sobre la economía del sector público y del sector externo, con el propósito de realizar un análisis sistemático de los temas, utilizando las estadísticas y materiales disponibles.</a:t>
            </a:r>
          </a:p>
          <a:p>
            <a:pPr algn="just"/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3590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225" y="143113"/>
            <a:ext cx="7859232" cy="771288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>
                <a:solidFill>
                  <a:srgbClr val="007B7B"/>
                </a:solidFill>
                <a:latin typeface="Tw Cen MT"/>
                <a:ea typeface="ＭＳ Ｐゴシック" charset="0"/>
                <a:cs typeface="Tw Cen MT"/>
              </a:rPr>
              <a:t>Temario general del curso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259871"/>
              </p:ext>
            </p:extLst>
          </p:nvPr>
        </p:nvGraphicFramePr>
        <p:xfrm>
          <a:off x="169875" y="1763779"/>
          <a:ext cx="8935587" cy="490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169875" y="1164936"/>
            <a:ext cx="5892258" cy="4577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b="1" kern="1200" dirty="0">
                <a:latin typeface="Arial" pitchFamily="34" charset="0"/>
                <a:cs typeface="Arial" pitchFamily="34" charset="0"/>
              </a:rPr>
              <a:t>Sector público</a:t>
            </a:r>
            <a:endParaRPr lang="es-ES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272262" y="1164936"/>
            <a:ext cx="2833200" cy="441646"/>
          </a:xfrm>
          <a:prstGeom prst="roundRect">
            <a:avLst/>
          </a:prstGeom>
          <a:solidFill>
            <a:srgbClr val="EA9A3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27940" tIns="20955" rIns="27940" bIns="2095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Aft>
                <a:spcPct val="35000"/>
              </a:spcAft>
            </a:pPr>
            <a:r>
              <a:rPr lang="es-MX" b="1" dirty="0">
                <a:latin typeface="Arial" pitchFamily="34" charset="0"/>
                <a:cs typeface="Arial" pitchFamily="34" charset="0"/>
              </a:rPr>
              <a:t>Sector externo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88295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89647" y="1280323"/>
            <a:ext cx="2268801" cy="900000"/>
            <a:chOff x="284690" y="1357761"/>
            <a:chExt cx="2268801" cy="527065"/>
          </a:xfrm>
          <a:solidFill>
            <a:srgbClr val="00397C"/>
          </a:solidFill>
        </p:grpSpPr>
        <p:sp>
          <p:nvSpPr>
            <p:cNvPr id="3" name="Rectángulo redondeado 2"/>
            <p:cNvSpPr/>
            <p:nvPr/>
          </p:nvSpPr>
          <p:spPr>
            <a:xfrm>
              <a:off x="284690" y="1357761"/>
              <a:ext cx="2268801" cy="5270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CuadroTexto 3"/>
            <p:cNvSpPr txBox="1"/>
            <p:nvPr/>
          </p:nvSpPr>
          <p:spPr>
            <a:xfrm>
              <a:off x="300127" y="1373198"/>
              <a:ext cx="2237927" cy="4961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>
                  <a:latin typeface="Arial" pitchFamily="34" charset="0"/>
                  <a:cs typeface="Arial" pitchFamily="34" charset="0"/>
                </a:rPr>
                <a:t>1. ¿Qué es el Estado?, la intervención y la visión teórica</a:t>
              </a:r>
              <a:endParaRPr lang="es-E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66689" y="2798122"/>
            <a:ext cx="2268801" cy="900000"/>
            <a:chOff x="284690" y="1357761"/>
            <a:chExt cx="2268801" cy="527065"/>
          </a:xfrm>
          <a:solidFill>
            <a:srgbClr val="00397C"/>
          </a:solidFill>
        </p:grpSpPr>
        <p:sp>
          <p:nvSpPr>
            <p:cNvPr id="6" name="Rectángulo redondeado 5"/>
            <p:cNvSpPr/>
            <p:nvPr/>
          </p:nvSpPr>
          <p:spPr>
            <a:xfrm>
              <a:off x="284690" y="1357761"/>
              <a:ext cx="2268801" cy="5270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300127" y="1373198"/>
              <a:ext cx="2237927" cy="4961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2 El resultado de la intervención estatal </a:t>
              </a:r>
              <a:endParaRPr lang="es-E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51253" y="4538207"/>
            <a:ext cx="2268801" cy="900000"/>
            <a:chOff x="284690" y="1357761"/>
            <a:chExt cx="2268801" cy="527065"/>
          </a:xfrm>
          <a:solidFill>
            <a:srgbClr val="00397C"/>
          </a:solidFill>
        </p:grpSpPr>
        <p:sp>
          <p:nvSpPr>
            <p:cNvPr id="9" name="Rectángulo redondeado 8"/>
            <p:cNvSpPr/>
            <p:nvPr/>
          </p:nvSpPr>
          <p:spPr>
            <a:xfrm>
              <a:off x="284690" y="1357761"/>
              <a:ext cx="2268801" cy="5270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uadroTexto 9"/>
            <p:cNvSpPr txBox="1"/>
            <p:nvPr/>
          </p:nvSpPr>
          <p:spPr>
            <a:xfrm>
              <a:off x="300127" y="1373198"/>
              <a:ext cx="2237927" cy="4961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3. La experiencia internacional  y la reestructuración del Estado en el siglo XXI</a:t>
              </a:r>
              <a:endParaRPr lang="es-E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413055" y="1279100"/>
            <a:ext cx="2268801" cy="900000"/>
            <a:chOff x="284690" y="1357761"/>
            <a:chExt cx="2268801" cy="527065"/>
          </a:xfrm>
          <a:solidFill>
            <a:srgbClr val="00397C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284690" y="1357761"/>
              <a:ext cx="2268801" cy="5270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300127" y="1373198"/>
              <a:ext cx="2237927" cy="4961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4. Planeación multinivel y para el desarrollo </a:t>
              </a:r>
              <a:endParaRPr lang="es-E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433346" y="1305460"/>
            <a:ext cx="2268801" cy="900000"/>
            <a:chOff x="284690" y="1357761"/>
            <a:chExt cx="2268801" cy="527065"/>
          </a:xfrm>
          <a:solidFill>
            <a:srgbClr val="00397C"/>
          </a:solidFill>
        </p:grpSpPr>
        <p:sp>
          <p:nvSpPr>
            <p:cNvPr id="15" name="Rectángulo redondeado 14"/>
            <p:cNvSpPr/>
            <p:nvPr/>
          </p:nvSpPr>
          <p:spPr>
            <a:xfrm>
              <a:off x="284690" y="1357761"/>
              <a:ext cx="2268801" cy="5270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300127" y="1373198"/>
              <a:ext cx="2237927" cy="4961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es-MX" sz="1200" b="1" kern="1200" dirty="0">
                  <a:latin typeface="Arial" pitchFamily="34" charset="0"/>
                  <a:cs typeface="Arial" pitchFamily="34" charset="0"/>
                </a:rPr>
                <a:t>. ¿Qué es el </a:t>
              </a:r>
              <a:r>
                <a:rPr lang="es-MX" sz="1200" b="1" dirty="0">
                  <a:latin typeface="Arial" pitchFamily="34" charset="0"/>
                  <a:cs typeface="Arial" pitchFamily="34" charset="0"/>
                </a:rPr>
                <a:t>Comercio Internacional</a:t>
              </a:r>
              <a:r>
                <a:rPr lang="es-MX" sz="1200" b="1" kern="1200" dirty="0">
                  <a:latin typeface="Arial" pitchFamily="34" charset="0"/>
                  <a:cs typeface="Arial" pitchFamily="34" charset="0"/>
                </a:rPr>
                <a:t>? Y Variables Macroeconómicas</a:t>
              </a:r>
              <a:endParaRPr lang="es-E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417909" y="4544511"/>
            <a:ext cx="2268801" cy="900000"/>
            <a:chOff x="284690" y="1357761"/>
            <a:chExt cx="2268801" cy="527065"/>
          </a:xfrm>
          <a:solidFill>
            <a:srgbClr val="00397C"/>
          </a:solidFill>
        </p:grpSpPr>
        <p:sp>
          <p:nvSpPr>
            <p:cNvPr id="18" name="Rectángulo redondeado 17"/>
            <p:cNvSpPr/>
            <p:nvPr/>
          </p:nvSpPr>
          <p:spPr>
            <a:xfrm>
              <a:off x="284690" y="1357761"/>
              <a:ext cx="2268801" cy="5270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300127" y="1373198"/>
              <a:ext cx="2237927" cy="4961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latin typeface="Arial" pitchFamily="34" charset="0"/>
                  <a:cs typeface="Arial" pitchFamily="34" charset="0"/>
                </a:rPr>
                <a:t>7. El cambio estructural en los modelos de comercio internacional. </a:t>
              </a:r>
              <a:endParaRPr lang="es-E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433346" y="2798122"/>
            <a:ext cx="2268801" cy="900000"/>
            <a:chOff x="284690" y="1357761"/>
            <a:chExt cx="2268801" cy="527065"/>
          </a:xfrm>
          <a:solidFill>
            <a:srgbClr val="00397C"/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284690" y="1357761"/>
              <a:ext cx="2268801" cy="52706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300127" y="1373198"/>
              <a:ext cx="2237927" cy="4961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>
                  <a:latin typeface="Arial" pitchFamily="34" charset="0"/>
                  <a:cs typeface="Arial" pitchFamily="34" charset="0"/>
                </a:rPr>
                <a:t>6. Política internaciona</a:t>
              </a:r>
              <a:r>
                <a:rPr lang="es-ES" sz="1200" b="1" dirty="0">
                  <a:latin typeface="Arial" pitchFamily="34" charset="0"/>
                  <a:cs typeface="Arial" pitchFamily="34" charset="0"/>
                </a:rPr>
                <a:t>l de comercio y sus instituciones </a:t>
              </a:r>
              <a:r>
                <a:rPr lang="es-ES" sz="1200" b="1" kern="12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47465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CBF84-48D6-DA4B-8333-EE51F957395D}"/>
              </a:ext>
            </a:extLst>
          </p:cNvPr>
          <p:cNvSpPr txBox="1">
            <a:spLocks/>
          </p:cNvSpPr>
          <p:nvPr/>
        </p:nvSpPr>
        <p:spPr>
          <a:xfrm>
            <a:off x="243680" y="143112"/>
            <a:ext cx="7859232" cy="13366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small">
                <a:solidFill>
                  <a:srgbClr val="007B7B"/>
                </a:solidFill>
                <a:latin typeface="Tw Cen MT"/>
                <a:ea typeface="ＭＳ Ｐゴシック" charset="0"/>
                <a:cs typeface="Tw Cen MT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 Narrow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s-ES" dirty="0"/>
              <a:t>Tema I. El tamaño del Estado en la economía global.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B0D8AC3-78F3-F848-814E-8D23EC249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94457"/>
              </p:ext>
            </p:extLst>
          </p:nvPr>
        </p:nvGraphicFramePr>
        <p:xfrm>
          <a:off x="208663" y="1479798"/>
          <a:ext cx="8726673" cy="505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29CDFDA-5DE3-1044-BE8A-A226362DC6D6}"/>
              </a:ext>
            </a:extLst>
          </p:cNvPr>
          <p:cNvSpPr txBox="1"/>
          <p:nvPr/>
        </p:nvSpPr>
        <p:spPr>
          <a:xfrm>
            <a:off x="243680" y="6533322"/>
            <a:ext cx="7938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OECD, database: https://stats.oecd.org/# </a:t>
            </a:r>
          </a:p>
        </p:txBody>
      </p:sp>
    </p:spTree>
    <p:extLst>
      <p:ext uri="{BB962C8B-B14F-4D97-AF65-F5344CB8AC3E}">
        <p14:creationId xmlns:p14="http://schemas.microsoft.com/office/powerpoint/2010/main" val="4180925205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C79A7F3-BAC5-AD45-8ACA-911139F7A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14978"/>
              </p:ext>
            </p:extLst>
          </p:nvPr>
        </p:nvGraphicFramePr>
        <p:xfrm>
          <a:off x="122406" y="378776"/>
          <a:ext cx="8663214" cy="6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9943887-DE9F-A84E-9228-451C9AE574F0}"/>
              </a:ext>
            </a:extLst>
          </p:cNvPr>
          <p:cNvSpPr txBox="1"/>
          <p:nvPr/>
        </p:nvSpPr>
        <p:spPr>
          <a:xfrm>
            <a:off x="243680" y="6533322"/>
            <a:ext cx="7938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OECD, database: https://stats.oecd.org/# </a:t>
            </a:r>
          </a:p>
        </p:txBody>
      </p:sp>
    </p:spTree>
    <p:extLst>
      <p:ext uri="{BB962C8B-B14F-4D97-AF65-F5344CB8AC3E}">
        <p14:creationId xmlns:p14="http://schemas.microsoft.com/office/powerpoint/2010/main" val="2583378028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680" y="143112"/>
            <a:ext cx="7859232" cy="1336686"/>
          </a:xfrm>
        </p:spPr>
        <p:txBody>
          <a:bodyPr/>
          <a:lstStyle/>
          <a:p>
            <a:pPr lvl="0"/>
            <a:r>
              <a:rPr lang="es-ES" dirty="0"/>
              <a:t>Tema I. El papel del estado en la economía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632" y="1479798"/>
            <a:ext cx="8851121" cy="3171356"/>
          </a:xfrm>
        </p:spPr>
        <p:txBody>
          <a:bodyPr/>
          <a:lstStyle/>
          <a:p>
            <a:pPr algn="just"/>
            <a:r>
              <a:rPr lang="es-ES" dirty="0"/>
              <a:t>En este apartado se comprenderá al Estado, su evolución y formas de intervención; analizando el papel de la economía del sector público. Asimismo, el alumno conocerá las formas que asume el Estado en el mundo; así como el resultado de su intervención.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Finalmente, se hará una revisión sobre la reestructuración del Estado en el siglo XXI a partir de fenómenos globales, tales como la crisis financiera de 2008, globalización y más recientemente, movimientos antiglobalización o proteccionistas.</a:t>
            </a:r>
          </a:p>
        </p:txBody>
      </p:sp>
      <p:pic>
        <p:nvPicPr>
          <p:cNvPr id="5" name="Imagen 4" descr="oeffentlicherdienst-soziales.png"/>
          <p:cNvPicPr>
            <a:picLocks noChangeAspect="1"/>
          </p:cNvPicPr>
          <p:nvPr/>
        </p:nvPicPr>
        <p:blipFill>
          <a:blip r:embed="rId2">
            <a:alphaModFix amt="8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57" y="5248135"/>
            <a:ext cx="1485804" cy="14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02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NewsPrint">
  <a:themeElements>
    <a:clrScheme name="Personalizar 6">
      <a:dk1>
        <a:sysClr val="windowText" lastClr="000000"/>
      </a:dk1>
      <a:lt1>
        <a:sysClr val="window" lastClr="FFFFFF"/>
      </a:lt1>
      <a:dk2>
        <a:srgbClr val="242852"/>
      </a:dk2>
      <a:lt2>
        <a:srgbClr val="F9A872"/>
      </a:lt2>
      <a:accent1>
        <a:srgbClr val="629DD1"/>
      </a:accent1>
      <a:accent2>
        <a:srgbClr val="297FD5"/>
      </a:accent2>
      <a:accent3>
        <a:srgbClr val="FF831F"/>
      </a:accent3>
      <a:accent4>
        <a:srgbClr val="4A66AC"/>
      </a:accent4>
      <a:accent5>
        <a:srgbClr val="5AA2AE"/>
      </a:accent5>
      <a:accent6>
        <a:srgbClr val="FFA33F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5517</TotalTime>
  <Words>870</Words>
  <Application>Microsoft Macintosh PowerPoint</Application>
  <PresentationFormat>Presentación en pantalla (4:3)</PresentationFormat>
  <Paragraphs>116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18</vt:i4>
      </vt:variant>
    </vt:vector>
  </HeadingPairs>
  <TitlesOfParts>
    <vt:vector size="36" baseType="lpstr">
      <vt:lpstr>Arial</vt:lpstr>
      <vt:lpstr>Arial Narrow</vt:lpstr>
      <vt:lpstr>Calibri</vt:lpstr>
      <vt:lpstr>Century Gothic</vt:lpstr>
      <vt:lpstr>Gill Sans</vt:lpstr>
      <vt:lpstr>Helvetica Neue Light</vt:lpstr>
      <vt:lpstr>Tw Cen MT</vt:lpstr>
      <vt:lpstr>NewsPrint</vt:lpstr>
      <vt:lpstr>1_NewsPrint</vt:lpstr>
      <vt:lpstr>2_NewsPrint</vt:lpstr>
      <vt:lpstr>3_NewsPrint</vt:lpstr>
      <vt:lpstr>4_NewsPrint</vt:lpstr>
      <vt:lpstr>5_NewsPrint</vt:lpstr>
      <vt:lpstr>6_NewsPrint</vt:lpstr>
      <vt:lpstr>7_NewsPrint</vt:lpstr>
      <vt:lpstr>8_NewsPrint</vt:lpstr>
      <vt:lpstr>9_NewsPrint</vt:lpstr>
      <vt:lpstr>10_NewsPrint</vt:lpstr>
      <vt:lpstr>Presentación de PowerPoint</vt:lpstr>
      <vt:lpstr>Presentación de PowerPoint</vt:lpstr>
      <vt:lpstr>Presentación de PowerPoint</vt:lpstr>
      <vt:lpstr>Objetivo del curso</vt:lpstr>
      <vt:lpstr>Temario general del curso</vt:lpstr>
      <vt:lpstr>Presentación de PowerPoint</vt:lpstr>
      <vt:lpstr>Presentación de PowerPoint</vt:lpstr>
      <vt:lpstr>Presentación de PowerPoint</vt:lpstr>
      <vt:lpstr>Tema I. El papel del estado en la economía</vt:lpstr>
      <vt:lpstr>Tema II: el ejercicio de planificación en México</vt:lpstr>
      <vt:lpstr>Tema III. Teoría del comercio internacional  </vt:lpstr>
      <vt:lpstr>México: Comercio Exterior</vt:lpstr>
      <vt:lpstr>Superávit comercial de México con estados unidos</vt:lpstr>
      <vt:lpstr>Evaluación del curso</vt:lpstr>
      <vt:lpstr>Evaluación de las tareas</vt:lpstr>
      <vt:lpstr>Lectura del día: Bases legales para la intervención del estado en la economía: revisar la constitución política de los estados unidos mexicanos</vt:lpstr>
      <vt:lpstr>El marco constitucional de la intervención del Estado en la Economía</vt:lpstr>
      <vt:lpstr>Presentación de PowerPoint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Moisés</dc:creator>
  <cp:lastModifiedBy>ELIAS SOSA ONOFRE</cp:lastModifiedBy>
  <cp:revision>494</cp:revision>
  <dcterms:created xsi:type="dcterms:W3CDTF">2013-01-27T16:17:11Z</dcterms:created>
  <dcterms:modified xsi:type="dcterms:W3CDTF">2019-01-25T21:17:13Z</dcterms:modified>
</cp:coreProperties>
</file>